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58" r:id="rId2"/>
  </p:sldMasterIdLst>
  <p:notesMasterIdLst>
    <p:notesMasterId r:id="rId5"/>
  </p:notesMasterIdLst>
  <p:sldIdLst>
    <p:sldId id="256" r:id="rId3"/>
    <p:sldId id="257" r:id="rId4"/>
  </p:sldIdLst>
  <p:sldSz cx="12144375" cy="15716250"/>
  <p:notesSz cx="15716250" cy="12144375"/>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E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92"/>
    <p:restoredTop sz="94610"/>
  </p:normalViewPr>
  <p:slideViewPr>
    <p:cSldViewPr snapToGrid="0" snapToObjects="1">
      <p:cViewPr varScale="1">
        <p:scale>
          <a:sx n="54" d="100"/>
          <a:sy n="54" d="100"/>
        </p:scale>
        <p:origin x="2896"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694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959865" y="1206368"/>
            <a:ext cx="4682542" cy="275909"/>
          </a:xfrm>
          <a:prstGeom prst="rect">
            <a:avLst/>
          </a:prstGeom>
        </p:spPr>
        <p:txBody>
          <a:bodyPr wrap="square" lIns="0" tIns="0" rIns="0" bIns="0">
            <a:spAutoFit/>
          </a:bodyPr>
          <a:lstStyle>
            <a:lvl1pPr>
              <a:defRPr sz="1793" b="0" i="0">
                <a:solidFill>
                  <a:schemeClr val="bg1"/>
                </a:solidFill>
                <a:latin typeface="Calibri"/>
                <a:cs typeface="Calibri"/>
              </a:defRPr>
            </a:lvl1pPr>
          </a:lstStyle>
          <a:p>
            <a:r>
              <a:rPr lang="en-US"/>
              <a:t>Click to edit Master title style</a:t>
            </a:r>
            <a:endParaRPr/>
          </a:p>
        </p:txBody>
      </p:sp>
      <p:sp>
        <p:nvSpPr>
          <p:cNvPr id="3" name="Holder 3"/>
          <p:cNvSpPr>
            <a:spLocks noGrp="1"/>
          </p:cNvSpPr>
          <p:nvPr>
            <p:ph type="subTitle" idx="4"/>
          </p:nvPr>
        </p:nvSpPr>
        <p:spPr>
          <a:xfrm>
            <a:off x="1821656" y="8801101"/>
            <a:ext cx="8501063" cy="276999"/>
          </a:xfrm>
          <a:prstGeom prst="rect">
            <a:avLst/>
          </a:prstGeom>
        </p:spPr>
        <p:txBody>
          <a:bodyPr wrap="square" lIns="0" tIns="0" rIns="0" bIns="0">
            <a:spAutoFit/>
          </a:bodyPr>
          <a:lstStyle>
            <a:lvl1pPr>
              <a:defRPr b="0" i="0">
                <a:solidFill>
                  <a:schemeClr val="tx1"/>
                </a:solidFill>
                <a:latin typeface="Montserrat" pitchFamily="2" charset="77"/>
              </a:defRPr>
            </a:lvl1pPr>
          </a:lstStyle>
          <a:p>
            <a:r>
              <a:rPr lang="en-US"/>
              <a:t>Click to edit Master subtitle style</a:t>
            </a:r>
            <a:endParaRPr/>
          </a:p>
        </p:txBody>
      </p:sp>
      <p:sp>
        <p:nvSpPr>
          <p:cNvPr id="4" name="Holder 4"/>
          <p:cNvSpPr>
            <a:spLocks noGrp="1"/>
          </p:cNvSpPr>
          <p:nvPr>
            <p:ph type="ftr" sz="quarter" idx="5"/>
          </p:nvPr>
        </p:nvSpPr>
        <p:spPr>
          <a:xfrm>
            <a:off x="4129088" y="14616112"/>
            <a:ext cx="3886200" cy="785813"/>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7219" y="14616112"/>
            <a:ext cx="2793206" cy="785813"/>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5/28/26</a:t>
            </a:fld>
            <a:endParaRPr lang="en-US"/>
          </a:p>
        </p:txBody>
      </p:sp>
      <p:sp>
        <p:nvSpPr>
          <p:cNvPr id="6" name="Holder 6"/>
          <p:cNvSpPr>
            <a:spLocks noGrp="1"/>
          </p:cNvSpPr>
          <p:nvPr>
            <p:ph type="sldNum" sz="quarter" idx="7"/>
          </p:nvPr>
        </p:nvSpPr>
        <p:spPr>
          <a:xfrm>
            <a:off x="8743950" y="14616112"/>
            <a:ext cx="2793206" cy="785813"/>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6581290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93" b="0" i="0">
                <a:solidFill>
                  <a:schemeClr val="bg1"/>
                </a:solidFill>
                <a:latin typeface="Calibri"/>
                <a:cs typeface="Calibri"/>
              </a:defRPr>
            </a:lvl1pPr>
          </a:lstStyle>
          <a:p>
            <a:r>
              <a:rPr lang="en-US"/>
              <a:t>Click to edit Master title style</a:t>
            </a:r>
            <a:endParaRPr/>
          </a:p>
        </p:txBody>
      </p:sp>
      <p:sp>
        <p:nvSpPr>
          <p:cNvPr id="3" name="Holder 3"/>
          <p:cNvSpPr>
            <a:spLocks noGrp="1"/>
          </p:cNvSpPr>
          <p:nvPr>
            <p:ph sz="half" idx="2"/>
          </p:nvPr>
        </p:nvSpPr>
        <p:spPr>
          <a:xfrm>
            <a:off x="607219" y="3614738"/>
            <a:ext cx="5282803" cy="276999"/>
          </a:xfrm>
          <a:prstGeom prst="rect">
            <a:avLst/>
          </a:prstGeom>
        </p:spPr>
        <p:txBody>
          <a:bodyPr wrap="square" lIns="0" tIns="0" rIns="0" bIns="0">
            <a:spAutoFit/>
          </a:bodyPr>
          <a:lstStyle>
            <a:lvl1pPr>
              <a:defRPr/>
            </a:lvl1pPr>
          </a:lstStyle>
          <a:p>
            <a:pPr lvl="0"/>
            <a:r>
              <a:rPr lang="en-US"/>
              <a:t>Click to edit Master text styles</a:t>
            </a:r>
          </a:p>
        </p:txBody>
      </p:sp>
      <p:sp>
        <p:nvSpPr>
          <p:cNvPr id="4" name="Holder 4"/>
          <p:cNvSpPr>
            <a:spLocks noGrp="1"/>
          </p:cNvSpPr>
          <p:nvPr>
            <p:ph sz="half" idx="3"/>
          </p:nvPr>
        </p:nvSpPr>
        <p:spPr>
          <a:xfrm>
            <a:off x="6254353" y="3614738"/>
            <a:ext cx="5282803" cy="276999"/>
          </a:xfrm>
          <a:prstGeom prst="rect">
            <a:avLst/>
          </a:prstGeom>
        </p:spPr>
        <p:txBody>
          <a:bodyPr wrap="square" lIns="0" tIns="0" rIns="0" bIns="0">
            <a:spAutoFit/>
          </a:bodyPr>
          <a:lstStyle>
            <a:lvl1pPr>
              <a:defRPr/>
            </a:lvl1pPr>
          </a:lstStyle>
          <a:p>
            <a:pPr lvl="0"/>
            <a:r>
              <a:rPr lang="en-US"/>
              <a:t>Click to 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5/28/26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126560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16" name="bg object 16"/>
          <p:cNvSpPr/>
          <p:nvPr/>
        </p:nvSpPr>
        <p:spPr>
          <a:xfrm>
            <a:off x="0" y="1484312"/>
            <a:ext cx="12144375" cy="1702594"/>
          </a:xfrm>
          <a:custGeom>
            <a:avLst/>
            <a:gdLst/>
            <a:ahLst/>
            <a:cxnLst/>
            <a:rect l="l" t="t" r="r" b="b"/>
            <a:pathLst>
              <a:path w="12192000" h="742950">
                <a:moveTo>
                  <a:pt x="12192000" y="0"/>
                </a:moveTo>
                <a:lnTo>
                  <a:pt x="0" y="0"/>
                </a:lnTo>
                <a:lnTo>
                  <a:pt x="0" y="742950"/>
                </a:lnTo>
                <a:lnTo>
                  <a:pt x="12192000" y="742950"/>
                </a:lnTo>
                <a:lnTo>
                  <a:pt x="12192000" y="0"/>
                </a:lnTo>
                <a:close/>
              </a:path>
            </a:pathLst>
          </a:custGeom>
          <a:solidFill>
            <a:srgbClr val="340E9B"/>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1793" b="0" i="0">
                <a:solidFill>
                  <a:schemeClr val="bg1"/>
                </a:solidFill>
                <a:latin typeface="Calibri"/>
                <a:cs typeface="Calibri"/>
              </a:defRPr>
            </a:lvl1pPr>
          </a:lstStyle>
          <a:p>
            <a:r>
              <a:rPr lang="en-US"/>
              <a:t>Click to edit Master title style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5/28/26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428337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5/28/26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4150888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678087" y="1620520"/>
            <a:ext cx="6924191" cy="846386"/>
          </a:xfrm>
          <a:prstGeom prst="rect">
            <a:avLst/>
          </a:prstGeom>
        </p:spPr>
        <p:txBody>
          <a:bodyPr lIns="0" tIns="0" rIns="0" bIns="0"/>
          <a:lstStyle>
            <a:lvl1pPr>
              <a:defRPr sz="2391" b="0" i="0">
                <a:solidFill>
                  <a:schemeClr val="bg1"/>
                </a:solidFill>
                <a:latin typeface="Montserrat Medium" pitchFamily="2" charset="77"/>
                <a:cs typeface="Calibri"/>
              </a:defRPr>
            </a:lvl1pPr>
          </a:lstStyle>
          <a:p>
            <a:r>
              <a:rPr lang="en-US"/>
              <a:t>Click to edit Master title style</a:t>
            </a:r>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pPr lvl="0"/>
            <a:r>
              <a:rPr lang="en-US"/>
              <a:t>Click to edit Master text styles</a:t>
            </a:r>
          </a:p>
        </p:txBody>
      </p:sp>
      <p:sp>
        <p:nvSpPr>
          <p:cNvPr id="4" name="Holder 4"/>
          <p:cNvSpPr>
            <a:spLocks noGrp="1"/>
          </p:cNvSpPr>
          <p:nvPr>
            <p:ph type="ftr" sz="quarter" idx="5"/>
          </p:nvPr>
        </p:nvSpPr>
        <p:spPr>
          <a:xfrm>
            <a:off x="4129088" y="14616112"/>
            <a:ext cx="3886200" cy="785813"/>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7219" y="14616112"/>
            <a:ext cx="2793206" cy="785813"/>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5/28/26</a:t>
            </a:fld>
            <a:endParaRPr lang="en-US"/>
          </a:p>
        </p:txBody>
      </p:sp>
      <p:sp>
        <p:nvSpPr>
          <p:cNvPr id="6" name="Holder 6"/>
          <p:cNvSpPr>
            <a:spLocks noGrp="1"/>
          </p:cNvSpPr>
          <p:nvPr>
            <p:ph type="sldNum" sz="quarter" idx="7"/>
          </p:nvPr>
        </p:nvSpPr>
        <p:spPr>
          <a:xfrm>
            <a:off x="8743950" y="14616112"/>
            <a:ext cx="2793206" cy="785813"/>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27484215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678087" y="1620520"/>
            <a:ext cx="6924191" cy="846386"/>
          </a:xfrm>
          <a:prstGeom prst="rect">
            <a:avLst/>
          </a:prstGeom>
        </p:spPr>
        <p:txBody>
          <a:bodyPr lIns="0" tIns="0" rIns="0" bIns="0"/>
          <a:lstStyle>
            <a:lvl1pPr>
              <a:defRPr sz="2391" b="0" i="0">
                <a:solidFill>
                  <a:schemeClr val="bg1"/>
                </a:solidFill>
                <a:latin typeface="Montserrat Medium" pitchFamily="2" charset="77"/>
                <a:cs typeface="Calibri"/>
              </a:defRPr>
            </a:lvl1pPr>
          </a:lstStyle>
          <a:p>
            <a:r>
              <a:rPr lang="en-US"/>
              <a:t>Click to edit Master title style</a:t>
            </a:r>
            <a:endParaRPr/>
          </a:p>
        </p:txBody>
      </p:sp>
      <p:sp>
        <p:nvSpPr>
          <p:cNvPr id="3" name="Holder 3"/>
          <p:cNvSpPr>
            <a:spLocks noGrp="1"/>
          </p:cNvSpPr>
          <p:nvPr>
            <p:ph sz="half" idx="2"/>
          </p:nvPr>
        </p:nvSpPr>
        <p:spPr>
          <a:xfrm>
            <a:off x="607219" y="3614739"/>
            <a:ext cx="5282803" cy="276999"/>
          </a:xfrm>
          <a:prstGeom prst="rect">
            <a:avLst/>
          </a:prstGeom>
        </p:spPr>
        <p:txBody>
          <a:bodyPr wrap="square" lIns="0" tIns="0" rIns="0" bIns="0">
            <a:spAutoFit/>
          </a:bodyPr>
          <a:lstStyle>
            <a:lvl1pPr>
              <a:defRPr>
                <a:latin typeface="Montserrat" pitchFamily="2" charset="77"/>
              </a:defRPr>
            </a:lvl1pPr>
          </a:lstStyle>
          <a:p>
            <a:pPr lvl="0"/>
            <a:r>
              <a:rPr lang="en-US"/>
              <a:t>Click to edit Master text styles</a:t>
            </a:r>
          </a:p>
        </p:txBody>
      </p:sp>
      <p:sp>
        <p:nvSpPr>
          <p:cNvPr id="4" name="Holder 4"/>
          <p:cNvSpPr>
            <a:spLocks noGrp="1"/>
          </p:cNvSpPr>
          <p:nvPr>
            <p:ph sz="half" idx="3"/>
          </p:nvPr>
        </p:nvSpPr>
        <p:spPr>
          <a:xfrm>
            <a:off x="6254353" y="3614739"/>
            <a:ext cx="5282803" cy="276999"/>
          </a:xfrm>
          <a:prstGeom prst="rect">
            <a:avLst/>
          </a:prstGeom>
        </p:spPr>
        <p:txBody>
          <a:bodyPr wrap="square" lIns="0" tIns="0" rIns="0" bIns="0">
            <a:spAutoFit/>
          </a:bodyPr>
          <a:lstStyle>
            <a:lvl1pPr>
              <a:defRPr>
                <a:latin typeface="Montserrat" pitchFamily="2" charset="77"/>
              </a:defRPr>
            </a:lvl1pPr>
          </a:lstStyle>
          <a:p>
            <a:pPr lvl="0"/>
            <a:r>
              <a:rPr lang="en-US"/>
              <a:t>Click to edit Master text styles</a:t>
            </a:r>
          </a:p>
        </p:txBody>
      </p:sp>
      <p:sp>
        <p:nvSpPr>
          <p:cNvPr id="5" name="Holder 5"/>
          <p:cNvSpPr>
            <a:spLocks noGrp="1"/>
          </p:cNvSpPr>
          <p:nvPr>
            <p:ph type="ftr" sz="quarter" idx="5"/>
          </p:nvPr>
        </p:nvSpPr>
        <p:spPr>
          <a:xfrm>
            <a:off x="4129088" y="14616112"/>
            <a:ext cx="3886200" cy="785813"/>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607219" y="14616112"/>
            <a:ext cx="2793206" cy="785813"/>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5/28/26</a:t>
            </a:fld>
            <a:endParaRPr lang="en-US"/>
          </a:p>
        </p:txBody>
      </p:sp>
      <p:sp>
        <p:nvSpPr>
          <p:cNvPr id="7" name="Holder 7"/>
          <p:cNvSpPr>
            <a:spLocks noGrp="1"/>
          </p:cNvSpPr>
          <p:nvPr>
            <p:ph type="sldNum" sz="quarter" idx="7"/>
          </p:nvPr>
        </p:nvSpPr>
        <p:spPr>
          <a:xfrm>
            <a:off x="8743950" y="14616112"/>
            <a:ext cx="2793206" cy="785813"/>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5496000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16" name="bg object 16"/>
          <p:cNvSpPr/>
          <p:nvPr/>
        </p:nvSpPr>
        <p:spPr>
          <a:xfrm>
            <a:off x="0" y="1484312"/>
            <a:ext cx="12144375" cy="1702594"/>
          </a:xfrm>
          <a:custGeom>
            <a:avLst/>
            <a:gdLst/>
            <a:ahLst/>
            <a:cxnLst/>
            <a:rect l="l" t="t" r="r" b="b"/>
            <a:pathLst>
              <a:path w="12192000" h="742950">
                <a:moveTo>
                  <a:pt x="12192000" y="0"/>
                </a:moveTo>
                <a:lnTo>
                  <a:pt x="0" y="0"/>
                </a:lnTo>
                <a:lnTo>
                  <a:pt x="0" y="742950"/>
                </a:lnTo>
                <a:lnTo>
                  <a:pt x="12192000" y="742950"/>
                </a:lnTo>
                <a:lnTo>
                  <a:pt x="12192000" y="0"/>
                </a:lnTo>
                <a:close/>
              </a:path>
            </a:pathLst>
          </a:custGeom>
          <a:solidFill>
            <a:schemeClr val="accent2">
              <a:lumMod val="20000"/>
              <a:lumOff val="80000"/>
            </a:schemeClr>
          </a:solidFill>
        </p:spPr>
        <p:txBody>
          <a:bodyPr wrap="square" lIns="0" tIns="0" rIns="0" bIns="0" rtlCol="0"/>
          <a:lstStyle/>
          <a:p>
            <a:endParaRPr sz="1793" b="0" i="0" dirty="0">
              <a:solidFill>
                <a:schemeClr val="accent2">
                  <a:lumMod val="20000"/>
                  <a:lumOff val="80000"/>
                </a:schemeClr>
              </a:solidFill>
              <a:latin typeface="Montserrat Medium" pitchFamily="2" charset="77"/>
            </a:endParaRPr>
          </a:p>
        </p:txBody>
      </p:sp>
      <p:sp>
        <p:nvSpPr>
          <p:cNvPr id="2" name="Holder 2"/>
          <p:cNvSpPr>
            <a:spLocks noGrp="1"/>
          </p:cNvSpPr>
          <p:nvPr>
            <p:ph type="title"/>
          </p:nvPr>
        </p:nvSpPr>
        <p:spPr>
          <a:xfrm>
            <a:off x="2678087" y="1620520"/>
            <a:ext cx="6924191" cy="846386"/>
          </a:xfrm>
          <a:prstGeom prst="rect">
            <a:avLst/>
          </a:prstGeom>
        </p:spPr>
        <p:txBody>
          <a:bodyPr lIns="0" tIns="0" rIns="0" bIns="0"/>
          <a:lstStyle>
            <a:lvl1pPr>
              <a:defRPr sz="2391" b="0" i="0">
                <a:solidFill>
                  <a:schemeClr val="bg1"/>
                </a:solidFill>
                <a:latin typeface="Montserrat" pitchFamily="2" charset="77"/>
                <a:cs typeface="Calibri"/>
              </a:defRPr>
            </a:lvl1pPr>
          </a:lstStyle>
          <a:p>
            <a:r>
              <a:rPr lang="en-US"/>
              <a:t>Click to edit Master title style</a:t>
            </a:r>
            <a:endParaRPr dirty="0"/>
          </a:p>
        </p:txBody>
      </p:sp>
      <p:sp>
        <p:nvSpPr>
          <p:cNvPr id="3" name="Holder 3"/>
          <p:cNvSpPr>
            <a:spLocks noGrp="1"/>
          </p:cNvSpPr>
          <p:nvPr>
            <p:ph type="ftr" sz="quarter" idx="5"/>
          </p:nvPr>
        </p:nvSpPr>
        <p:spPr>
          <a:xfrm>
            <a:off x="4129088" y="14616112"/>
            <a:ext cx="3886200" cy="785813"/>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607219" y="14616112"/>
            <a:ext cx="2793206" cy="785813"/>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5/28/26</a:t>
            </a:fld>
            <a:endParaRPr lang="en-US"/>
          </a:p>
        </p:txBody>
      </p:sp>
      <p:sp>
        <p:nvSpPr>
          <p:cNvPr id="5" name="Holder 5"/>
          <p:cNvSpPr>
            <a:spLocks noGrp="1"/>
          </p:cNvSpPr>
          <p:nvPr>
            <p:ph type="sldNum" sz="quarter" idx="7"/>
          </p:nvPr>
        </p:nvSpPr>
        <p:spPr>
          <a:xfrm>
            <a:off x="8743950" y="14616112"/>
            <a:ext cx="2793206" cy="785813"/>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2307456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29088" y="14616112"/>
            <a:ext cx="3886200" cy="785813"/>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607219" y="14616112"/>
            <a:ext cx="2793206" cy="785813"/>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5/28/26</a:t>
            </a:fld>
            <a:endParaRPr lang="en-US"/>
          </a:p>
        </p:txBody>
      </p:sp>
      <p:sp>
        <p:nvSpPr>
          <p:cNvPr id="4" name="Holder 4"/>
          <p:cNvSpPr>
            <a:spLocks noGrp="1"/>
          </p:cNvSpPr>
          <p:nvPr>
            <p:ph type="sldNum" sz="quarter" idx="7"/>
          </p:nvPr>
        </p:nvSpPr>
        <p:spPr>
          <a:xfrm>
            <a:off x="8743950" y="14616112"/>
            <a:ext cx="2793206" cy="785813"/>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9157408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A7E53-551A-AA55-AC00-AF7715B0E6B1}"/>
              </a:ext>
            </a:extLst>
          </p:cNvPr>
          <p:cNvSpPr>
            <a:spLocks noGrp="1"/>
          </p:cNvSpPr>
          <p:nvPr>
            <p:ph type="title"/>
          </p:nvPr>
        </p:nvSpPr>
        <p:spPr>
          <a:xfrm>
            <a:off x="836508" y="836746"/>
            <a:ext cx="10474523" cy="3037749"/>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D17DE3A9-6A20-E324-77EF-BAEBDFFC119B}"/>
              </a:ext>
            </a:extLst>
          </p:cNvPr>
          <p:cNvSpPr>
            <a:spLocks noGrp="1"/>
          </p:cNvSpPr>
          <p:nvPr>
            <p:ph type="body" idx="1"/>
          </p:nvPr>
        </p:nvSpPr>
        <p:spPr>
          <a:xfrm>
            <a:off x="836508" y="5372876"/>
            <a:ext cx="5137639" cy="367921"/>
          </a:xfrm>
        </p:spPr>
        <p:txBody>
          <a:bodyPr anchor="b"/>
          <a:lstStyle>
            <a:lvl1pPr marL="0" indent="0">
              <a:buNone/>
              <a:defRPr sz="2391" b="0" i="0">
                <a:latin typeface="Montserrat Medium" pitchFamily="2" charset="77"/>
              </a:defRPr>
            </a:lvl1pPr>
            <a:lvl2pPr marL="455417" indent="0">
              <a:buNone/>
              <a:defRPr sz="1992" b="1"/>
            </a:lvl2pPr>
            <a:lvl3pPr marL="910834" indent="0">
              <a:buNone/>
              <a:defRPr sz="1793" b="1"/>
            </a:lvl3pPr>
            <a:lvl4pPr marL="1366251" indent="0">
              <a:buNone/>
              <a:defRPr sz="1594" b="1"/>
            </a:lvl4pPr>
            <a:lvl5pPr marL="1821668" indent="0">
              <a:buNone/>
              <a:defRPr sz="1594" b="1"/>
            </a:lvl5pPr>
            <a:lvl6pPr marL="2277085" indent="0">
              <a:buNone/>
              <a:defRPr sz="1594" b="1"/>
            </a:lvl6pPr>
            <a:lvl7pPr marL="2732502" indent="0">
              <a:buNone/>
              <a:defRPr sz="1594" b="1"/>
            </a:lvl7pPr>
            <a:lvl8pPr marL="3187918" indent="0">
              <a:buNone/>
              <a:defRPr sz="1594" b="1"/>
            </a:lvl8pPr>
            <a:lvl9pPr marL="3643335" indent="0">
              <a:buNone/>
              <a:defRPr sz="1594" b="1"/>
            </a:lvl9pPr>
          </a:lstStyle>
          <a:p>
            <a:pPr lvl="0"/>
            <a:r>
              <a:rPr lang="en-US"/>
              <a:t>Click to edit Master text styles</a:t>
            </a:r>
          </a:p>
        </p:txBody>
      </p:sp>
      <p:sp>
        <p:nvSpPr>
          <p:cNvPr id="4" name="Content Placeholder 3">
            <a:extLst>
              <a:ext uri="{FF2B5EF4-FFF2-40B4-BE49-F238E27FC236}">
                <a16:creationId xmlns:a16="http://schemas.microsoft.com/office/drawing/2014/main" id="{4B9E5BD6-8027-701F-0633-A4770E99BA50}"/>
              </a:ext>
            </a:extLst>
          </p:cNvPr>
          <p:cNvSpPr>
            <a:spLocks noGrp="1"/>
          </p:cNvSpPr>
          <p:nvPr>
            <p:ph sz="half" idx="2"/>
          </p:nvPr>
        </p:nvSpPr>
        <p:spPr>
          <a:xfrm>
            <a:off x="836508" y="5740798"/>
            <a:ext cx="5137639" cy="1384995"/>
          </a:xfrm>
        </p:spPr>
        <p:txBody>
          <a:bodyPr/>
          <a:lstStyle>
            <a:lvl1pPr>
              <a:defRPr>
                <a:latin typeface="Montserrat" pitchFamily="2" charset="77"/>
              </a:defRPr>
            </a:lvl1pPr>
            <a:lvl2pPr>
              <a:defRPr>
                <a:latin typeface="Montserrat" pitchFamily="2" charset="77"/>
              </a:defRPr>
            </a:lvl2pPr>
            <a:lvl3pPr>
              <a:defRPr>
                <a:latin typeface="Montserrat" pitchFamily="2" charset="77"/>
              </a:defRPr>
            </a:lvl3pPr>
            <a:lvl4pPr>
              <a:defRPr>
                <a:latin typeface="Montserrat" pitchFamily="2" charset="77"/>
              </a:defRPr>
            </a:lvl4pPr>
            <a:lvl5pPr>
              <a:defRPr>
                <a:latin typeface="Montserrat"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573BA42-F99A-10FA-73D3-6F5B18393954}"/>
              </a:ext>
            </a:extLst>
          </p:cNvPr>
          <p:cNvSpPr>
            <a:spLocks noGrp="1"/>
          </p:cNvSpPr>
          <p:nvPr>
            <p:ph type="body" sz="quarter" idx="3"/>
          </p:nvPr>
        </p:nvSpPr>
        <p:spPr>
          <a:xfrm>
            <a:off x="6148090" y="5372876"/>
            <a:ext cx="5162941" cy="367921"/>
          </a:xfrm>
        </p:spPr>
        <p:txBody>
          <a:bodyPr anchor="b"/>
          <a:lstStyle>
            <a:lvl1pPr marL="0" indent="0">
              <a:buNone/>
              <a:defRPr sz="2391" b="0" i="0">
                <a:latin typeface="Montserrat Medium" pitchFamily="2" charset="77"/>
              </a:defRPr>
            </a:lvl1pPr>
            <a:lvl2pPr marL="455417" indent="0">
              <a:buNone/>
              <a:defRPr sz="1992" b="1"/>
            </a:lvl2pPr>
            <a:lvl3pPr marL="910834" indent="0">
              <a:buNone/>
              <a:defRPr sz="1793" b="1"/>
            </a:lvl3pPr>
            <a:lvl4pPr marL="1366251" indent="0">
              <a:buNone/>
              <a:defRPr sz="1594" b="1"/>
            </a:lvl4pPr>
            <a:lvl5pPr marL="1821668" indent="0">
              <a:buNone/>
              <a:defRPr sz="1594" b="1"/>
            </a:lvl5pPr>
            <a:lvl6pPr marL="2277085" indent="0">
              <a:buNone/>
              <a:defRPr sz="1594" b="1"/>
            </a:lvl6pPr>
            <a:lvl7pPr marL="2732502" indent="0">
              <a:buNone/>
              <a:defRPr sz="1594" b="1"/>
            </a:lvl7pPr>
            <a:lvl8pPr marL="3187918" indent="0">
              <a:buNone/>
              <a:defRPr sz="1594" b="1"/>
            </a:lvl8pPr>
            <a:lvl9pPr marL="3643335" indent="0">
              <a:buNone/>
              <a:defRPr sz="1594" b="1"/>
            </a:lvl9pPr>
          </a:lstStyle>
          <a:p>
            <a:pPr lvl="0"/>
            <a:r>
              <a:rPr lang="en-US"/>
              <a:t>Click to edit Master text styles</a:t>
            </a:r>
          </a:p>
        </p:txBody>
      </p:sp>
      <p:sp>
        <p:nvSpPr>
          <p:cNvPr id="6" name="Content Placeholder 5">
            <a:extLst>
              <a:ext uri="{FF2B5EF4-FFF2-40B4-BE49-F238E27FC236}">
                <a16:creationId xmlns:a16="http://schemas.microsoft.com/office/drawing/2014/main" id="{FD169767-FD3B-09AD-9C72-F0A9FA5C5A2B}"/>
              </a:ext>
            </a:extLst>
          </p:cNvPr>
          <p:cNvSpPr>
            <a:spLocks noGrp="1"/>
          </p:cNvSpPr>
          <p:nvPr>
            <p:ph sz="quarter" idx="4"/>
          </p:nvPr>
        </p:nvSpPr>
        <p:spPr>
          <a:xfrm>
            <a:off x="6148090" y="5740798"/>
            <a:ext cx="5162941" cy="1384995"/>
          </a:xfrm>
        </p:spPr>
        <p:txBody>
          <a:bodyPr/>
          <a:lstStyle>
            <a:lvl1pPr>
              <a:defRPr>
                <a:latin typeface="Montserrat" pitchFamily="2" charset="77"/>
              </a:defRPr>
            </a:lvl1pPr>
            <a:lvl2pPr>
              <a:defRPr>
                <a:latin typeface="Montserrat" pitchFamily="2" charset="77"/>
              </a:defRPr>
            </a:lvl2pPr>
            <a:lvl3pPr>
              <a:defRPr>
                <a:latin typeface="Montserrat" pitchFamily="2" charset="77"/>
              </a:defRPr>
            </a:lvl3pPr>
            <a:lvl4pPr>
              <a:defRPr>
                <a:latin typeface="Montserrat" pitchFamily="2" charset="77"/>
              </a:defRPr>
            </a:lvl4pPr>
            <a:lvl5pPr>
              <a:defRPr>
                <a:latin typeface="Montserrat"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9CF773B-3F04-B8B0-614A-C9E969BE029B}"/>
              </a:ext>
            </a:extLst>
          </p:cNvPr>
          <p:cNvSpPr>
            <a:spLocks noGrp="1"/>
          </p:cNvSpPr>
          <p:nvPr>
            <p:ph type="dt" sz="half" idx="10"/>
          </p:nvPr>
        </p:nvSpPr>
        <p:spPr>
          <a:xfrm>
            <a:off x="607219" y="14616112"/>
            <a:ext cx="2793206" cy="785813"/>
          </a:xfrm>
          <a:prstGeom prst="rect">
            <a:avLst/>
          </a:prstGeom>
        </p:spPr>
        <p:txBody>
          <a:bodyPr/>
          <a:lstStyle/>
          <a:p>
            <a:fld id="{C6681A7A-BBDC-6E48-8A6C-76A5A8962FEA}" type="datetime1">
              <a:rPr lang="en-US" smtClean="0"/>
              <a:t>5/28/26</a:t>
            </a:fld>
            <a:endParaRPr lang="en-US"/>
          </a:p>
        </p:txBody>
      </p:sp>
      <p:sp>
        <p:nvSpPr>
          <p:cNvPr id="8" name="Footer Placeholder 7">
            <a:extLst>
              <a:ext uri="{FF2B5EF4-FFF2-40B4-BE49-F238E27FC236}">
                <a16:creationId xmlns:a16="http://schemas.microsoft.com/office/drawing/2014/main" id="{7FF9AF31-D12D-E207-5840-ADBFEF66504B}"/>
              </a:ext>
            </a:extLst>
          </p:cNvPr>
          <p:cNvSpPr>
            <a:spLocks noGrp="1"/>
          </p:cNvSpPr>
          <p:nvPr>
            <p:ph type="ftr" sz="quarter" idx="11"/>
          </p:nvPr>
        </p:nvSpPr>
        <p:spPr>
          <a:xfrm>
            <a:off x="4129088" y="14616112"/>
            <a:ext cx="3886200" cy="785813"/>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EA21FDC-9347-33A5-A4E7-5CC52C74ED86}"/>
              </a:ext>
            </a:extLst>
          </p:cNvPr>
          <p:cNvSpPr>
            <a:spLocks noGrp="1"/>
          </p:cNvSpPr>
          <p:nvPr>
            <p:ph type="sldNum" sz="quarter" idx="12"/>
          </p:nvPr>
        </p:nvSpPr>
        <p:spPr>
          <a:xfrm>
            <a:off x="8743950" y="14616112"/>
            <a:ext cx="2793206" cy="785813"/>
          </a:xfrm>
          <a:prstGeom prst="rect">
            <a:avLst/>
          </a:prstGeom>
        </p:spPr>
        <p:txBody>
          <a:bodyPr/>
          <a:lstStyle/>
          <a:p>
            <a:fld id="{1F37D96A-ED9B-F547-B0C4-916F716BA519}" type="slidenum">
              <a:rPr lang="en-US" smtClean="0"/>
              <a:t>‹#›</a:t>
            </a:fld>
            <a:endParaRPr lang="en-US"/>
          </a:p>
        </p:txBody>
      </p:sp>
    </p:spTree>
    <p:extLst>
      <p:ext uri="{BB962C8B-B14F-4D97-AF65-F5344CB8AC3E}">
        <p14:creationId xmlns:p14="http://schemas.microsoft.com/office/powerpoint/2010/main" val="25178994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0411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959865" y="1206368"/>
            <a:ext cx="4682542" cy="275909"/>
          </a:xfrm>
          <a:prstGeom prst="rect">
            <a:avLst/>
          </a:prstGeom>
        </p:spPr>
        <p:txBody>
          <a:bodyPr wrap="square" lIns="0" tIns="0" rIns="0" bIns="0">
            <a:spAutoFit/>
          </a:bodyPr>
          <a:lstStyle>
            <a:lvl1pPr>
              <a:defRPr sz="1793" b="0" i="0">
                <a:solidFill>
                  <a:schemeClr val="bg1"/>
                </a:solidFill>
                <a:latin typeface="Calibri"/>
                <a:cs typeface="Calibri"/>
              </a:defRPr>
            </a:lvl1pPr>
          </a:lstStyle>
          <a:p>
            <a:r>
              <a:rPr lang="en-US"/>
              <a:t>Click to edit Master title style</a:t>
            </a:r>
            <a:endParaRPr/>
          </a:p>
        </p:txBody>
      </p:sp>
      <p:sp>
        <p:nvSpPr>
          <p:cNvPr id="3" name="Holder 3"/>
          <p:cNvSpPr>
            <a:spLocks noGrp="1"/>
          </p:cNvSpPr>
          <p:nvPr>
            <p:ph type="subTitle" idx="4"/>
          </p:nvPr>
        </p:nvSpPr>
        <p:spPr>
          <a:xfrm>
            <a:off x="1821656" y="8801100"/>
            <a:ext cx="8501063" cy="276999"/>
          </a:xfrm>
          <a:prstGeom prst="rect">
            <a:avLst/>
          </a:prstGeom>
        </p:spPr>
        <p:txBody>
          <a:bodyPr wrap="square" lIns="0" tIns="0" rIns="0" bIns="0">
            <a:spAutoFit/>
          </a:bodyPr>
          <a:lstStyle>
            <a:lvl1pPr>
              <a:defRPr b="0" i="0">
                <a:solidFill>
                  <a:schemeClr val="tx1"/>
                </a:solidFill>
              </a:defRPr>
            </a:lvl1pPr>
          </a:lstStyle>
          <a:p>
            <a:r>
              <a:rPr lang="en-US"/>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5/28/26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18834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93" b="0" i="0">
                <a:solidFill>
                  <a:schemeClr val="bg1"/>
                </a:solidFill>
                <a:latin typeface="Calibri"/>
                <a:cs typeface="Calibri"/>
              </a:defRPr>
            </a:lvl1pPr>
          </a:lstStyle>
          <a:p>
            <a:r>
              <a:rPr lang="en-US"/>
              <a:t>Click to edit Master title style</a:t>
            </a:r>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pPr lvl="0"/>
            <a:r>
              <a:rPr lang="en-US"/>
              <a:t>Click to edit Master text styles</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5/28/26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198898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2.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Holder 3"/>
          <p:cNvSpPr>
            <a:spLocks noGrp="1"/>
          </p:cNvSpPr>
          <p:nvPr>
            <p:ph type="body" idx="1"/>
          </p:nvPr>
        </p:nvSpPr>
        <p:spPr>
          <a:xfrm>
            <a:off x="257689" y="4462724"/>
            <a:ext cx="11500470" cy="276999"/>
          </a:xfrm>
          <a:prstGeom prst="rect">
            <a:avLst/>
          </a:prstGeom>
        </p:spPr>
        <p:txBody>
          <a:bodyPr wrap="square" lIns="0" tIns="0" rIns="0" bIns="0">
            <a:spAutoFit/>
          </a:bodyPr>
          <a:lstStyle>
            <a:lvl1pPr>
              <a:defRPr b="0" i="0">
                <a:solidFill>
                  <a:schemeClr val="tx1"/>
                </a:solidFill>
              </a:defRPr>
            </a:lvl1pPr>
          </a:lstStyle>
          <a:p>
            <a:endParaRPr/>
          </a:p>
        </p:txBody>
      </p:sp>
    </p:spTree>
    <p:extLst>
      <p:ext uri="{BB962C8B-B14F-4D97-AF65-F5344CB8AC3E}">
        <p14:creationId xmlns:p14="http://schemas.microsoft.com/office/powerpoint/2010/main" val="1134243854"/>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Lst>
  <p:hf sldNum="0" hdr="0" ftr="0" dt="0"/>
  <p:txStyles>
    <p:titleStyle>
      <a:lvl1pPr eaLnBrk="1" hangingPunct="1">
        <a:defRPr sz="1992" b="0" i="0">
          <a:latin typeface="Montserrat" pitchFamily="2" charset="77"/>
          <a:ea typeface="+mj-ea"/>
          <a:cs typeface="+mj-cs"/>
        </a:defRPr>
      </a:lvl1pPr>
    </p:titleStyle>
    <p:bodyStyle>
      <a:lvl1pPr marL="0" eaLnBrk="1" hangingPunct="1">
        <a:defRPr>
          <a:latin typeface="Montserrat" pitchFamily="2" charset="77"/>
          <a:ea typeface="+mn-ea"/>
          <a:cs typeface="+mn-cs"/>
        </a:defRPr>
      </a:lvl1pPr>
      <a:lvl2pPr marL="455417" eaLnBrk="1" hangingPunct="1">
        <a:defRPr>
          <a:latin typeface="+mn-lt"/>
          <a:ea typeface="+mn-ea"/>
          <a:cs typeface="+mn-cs"/>
        </a:defRPr>
      </a:lvl2pPr>
      <a:lvl3pPr marL="910834" eaLnBrk="1" hangingPunct="1">
        <a:defRPr>
          <a:latin typeface="+mn-lt"/>
          <a:ea typeface="+mn-ea"/>
          <a:cs typeface="+mn-cs"/>
        </a:defRPr>
      </a:lvl3pPr>
      <a:lvl4pPr marL="1366251" eaLnBrk="1" hangingPunct="1">
        <a:defRPr>
          <a:latin typeface="+mn-lt"/>
          <a:ea typeface="+mn-ea"/>
          <a:cs typeface="+mn-cs"/>
        </a:defRPr>
      </a:lvl4pPr>
      <a:lvl5pPr marL="1821668" eaLnBrk="1" hangingPunct="1">
        <a:defRPr>
          <a:latin typeface="+mn-lt"/>
          <a:ea typeface="+mn-ea"/>
          <a:cs typeface="+mn-cs"/>
        </a:defRPr>
      </a:lvl5pPr>
      <a:lvl6pPr marL="2277085" eaLnBrk="1" hangingPunct="1">
        <a:defRPr>
          <a:latin typeface="+mn-lt"/>
          <a:ea typeface="+mn-ea"/>
          <a:cs typeface="+mn-cs"/>
        </a:defRPr>
      </a:lvl6pPr>
      <a:lvl7pPr marL="2732502" eaLnBrk="1" hangingPunct="1">
        <a:defRPr>
          <a:latin typeface="+mn-lt"/>
          <a:ea typeface="+mn-ea"/>
          <a:cs typeface="+mn-cs"/>
        </a:defRPr>
      </a:lvl7pPr>
      <a:lvl8pPr marL="3187918" eaLnBrk="1" hangingPunct="1">
        <a:defRPr>
          <a:latin typeface="+mn-lt"/>
          <a:ea typeface="+mn-ea"/>
          <a:cs typeface="+mn-cs"/>
        </a:defRPr>
      </a:lvl8pPr>
      <a:lvl9pPr marL="3643335" eaLnBrk="1" hangingPunct="1">
        <a:defRPr>
          <a:latin typeface="+mn-lt"/>
          <a:ea typeface="+mn-ea"/>
          <a:cs typeface="+mn-cs"/>
        </a:defRPr>
      </a:lvl9pPr>
    </p:bodyStyle>
    <p:otherStyle>
      <a:lvl1pPr marL="0" eaLnBrk="1" hangingPunct="1">
        <a:defRPr>
          <a:latin typeface="+mn-lt"/>
          <a:ea typeface="+mn-ea"/>
          <a:cs typeface="+mn-cs"/>
        </a:defRPr>
      </a:lvl1pPr>
      <a:lvl2pPr marL="455417" eaLnBrk="1" hangingPunct="1">
        <a:defRPr>
          <a:latin typeface="+mn-lt"/>
          <a:ea typeface="+mn-ea"/>
          <a:cs typeface="+mn-cs"/>
        </a:defRPr>
      </a:lvl2pPr>
      <a:lvl3pPr marL="910834" eaLnBrk="1" hangingPunct="1">
        <a:defRPr>
          <a:latin typeface="+mn-lt"/>
          <a:ea typeface="+mn-ea"/>
          <a:cs typeface="+mn-cs"/>
        </a:defRPr>
      </a:lvl3pPr>
      <a:lvl4pPr marL="1366251" eaLnBrk="1" hangingPunct="1">
        <a:defRPr>
          <a:latin typeface="+mn-lt"/>
          <a:ea typeface="+mn-ea"/>
          <a:cs typeface="+mn-cs"/>
        </a:defRPr>
      </a:lvl4pPr>
      <a:lvl5pPr marL="1821668" eaLnBrk="1" hangingPunct="1">
        <a:defRPr>
          <a:latin typeface="+mn-lt"/>
          <a:ea typeface="+mn-ea"/>
          <a:cs typeface="+mn-cs"/>
        </a:defRPr>
      </a:lvl5pPr>
      <a:lvl6pPr marL="2277085" eaLnBrk="1" hangingPunct="1">
        <a:defRPr>
          <a:latin typeface="+mn-lt"/>
          <a:ea typeface="+mn-ea"/>
          <a:cs typeface="+mn-cs"/>
        </a:defRPr>
      </a:lvl6pPr>
      <a:lvl7pPr marL="2732502" eaLnBrk="1" hangingPunct="1">
        <a:defRPr>
          <a:latin typeface="+mn-lt"/>
          <a:ea typeface="+mn-ea"/>
          <a:cs typeface="+mn-cs"/>
        </a:defRPr>
      </a:lvl7pPr>
      <a:lvl8pPr marL="3187918" eaLnBrk="1" hangingPunct="1">
        <a:defRPr>
          <a:latin typeface="+mn-lt"/>
          <a:ea typeface="+mn-ea"/>
          <a:cs typeface="+mn-cs"/>
        </a:defRPr>
      </a:lvl8pPr>
      <a:lvl9pPr marL="3643335"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80000">
              <a:schemeClr val="tx2">
                <a:lumMod val="60000"/>
                <a:lumOff val="40000"/>
              </a:schemeClr>
            </a:gs>
            <a:gs pos="0">
              <a:schemeClr val="accent1">
                <a:lumMod val="5000"/>
                <a:lumOff val="95000"/>
              </a:schemeClr>
            </a:gs>
            <a:gs pos="29000">
              <a:schemeClr val="tx2">
                <a:lumMod val="40000"/>
                <a:lumOff val="60000"/>
              </a:schemeClr>
            </a:gs>
            <a:gs pos="58000">
              <a:schemeClr val="accent1">
                <a:lumMod val="45000"/>
                <a:lumOff val="55000"/>
              </a:schemeClr>
            </a:gs>
            <a:gs pos="94000">
              <a:schemeClr val="accent5">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678087" y="1620521"/>
            <a:ext cx="6924191" cy="276999"/>
          </a:xfrm>
          <a:prstGeom prst="rect">
            <a:avLst/>
          </a:prstGeom>
        </p:spPr>
        <p:txBody>
          <a:bodyPr wrap="square" lIns="0" tIns="0" rIns="0" bIns="0">
            <a:spAutoFit/>
          </a:bodyPr>
          <a:lstStyle>
            <a:lvl1pPr>
              <a:defRPr sz="1800" b="0" i="0">
                <a:solidFill>
                  <a:schemeClr val="bg1"/>
                </a:solidFill>
                <a:latin typeface="Calibri"/>
                <a:cs typeface="Calibri"/>
              </a:defRPr>
            </a:lvl1pPr>
          </a:lstStyle>
          <a:p>
            <a:endParaRPr/>
          </a:p>
        </p:txBody>
      </p:sp>
      <p:sp>
        <p:nvSpPr>
          <p:cNvPr id="3" name="Holder 3"/>
          <p:cNvSpPr>
            <a:spLocks noGrp="1"/>
          </p:cNvSpPr>
          <p:nvPr>
            <p:ph type="body" idx="1"/>
          </p:nvPr>
        </p:nvSpPr>
        <p:spPr>
          <a:xfrm>
            <a:off x="257689" y="4462723"/>
            <a:ext cx="11500470"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29088" y="14616112"/>
            <a:ext cx="3886200" cy="276999"/>
          </a:xfrm>
          <a:prstGeom prst="rect">
            <a:avLst/>
          </a:prstGeom>
        </p:spPr>
        <p:txBody>
          <a:bodyPr wrap="square" lIns="0" tIns="0" rIns="0" bIns="0">
            <a:spAutoFit/>
          </a:bodyPr>
          <a:lstStyle>
            <a:lvl1pPr algn="ctr">
              <a:defRPr>
                <a:solidFill>
                  <a:schemeClr val="tx1">
                    <a:tint val="75000"/>
                  </a:schemeClr>
                </a:solidFill>
              </a:defRPr>
            </a:lvl1pPr>
          </a:lstStyle>
          <a:p>
            <a:endParaRPr lang="en-US"/>
          </a:p>
        </p:txBody>
      </p:sp>
      <p:sp>
        <p:nvSpPr>
          <p:cNvPr id="5" name="Holder 5"/>
          <p:cNvSpPr>
            <a:spLocks noGrp="1"/>
          </p:cNvSpPr>
          <p:nvPr>
            <p:ph type="dt" sz="half" idx="6"/>
          </p:nvPr>
        </p:nvSpPr>
        <p:spPr>
          <a:xfrm>
            <a:off x="607219" y="14616112"/>
            <a:ext cx="2793206"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smtClean="0"/>
              <a:t>5/28/26</a:t>
            </a:fld>
            <a:endParaRPr lang="en-US"/>
          </a:p>
        </p:txBody>
      </p:sp>
      <p:sp>
        <p:nvSpPr>
          <p:cNvPr id="6" name="Holder 6"/>
          <p:cNvSpPr>
            <a:spLocks noGrp="1"/>
          </p:cNvSpPr>
          <p:nvPr>
            <p:ph type="sldNum" sz="quarter" idx="7"/>
          </p:nvPr>
        </p:nvSpPr>
        <p:spPr>
          <a:xfrm>
            <a:off x="8743950" y="14616112"/>
            <a:ext cx="2793206"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356463535"/>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5417" eaLnBrk="1" hangingPunct="1">
        <a:defRPr>
          <a:latin typeface="+mn-lt"/>
          <a:ea typeface="+mn-ea"/>
          <a:cs typeface="+mn-cs"/>
        </a:defRPr>
      </a:lvl2pPr>
      <a:lvl3pPr marL="910834" eaLnBrk="1" hangingPunct="1">
        <a:defRPr>
          <a:latin typeface="+mn-lt"/>
          <a:ea typeface="+mn-ea"/>
          <a:cs typeface="+mn-cs"/>
        </a:defRPr>
      </a:lvl3pPr>
      <a:lvl4pPr marL="1366251" eaLnBrk="1" hangingPunct="1">
        <a:defRPr>
          <a:latin typeface="+mn-lt"/>
          <a:ea typeface="+mn-ea"/>
          <a:cs typeface="+mn-cs"/>
        </a:defRPr>
      </a:lvl4pPr>
      <a:lvl5pPr marL="1821668" eaLnBrk="1" hangingPunct="1">
        <a:defRPr>
          <a:latin typeface="+mn-lt"/>
          <a:ea typeface="+mn-ea"/>
          <a:cs typeface="+mn-cs"/>
        </a:defRPr>
      </a:lvl5pPr>
      <a:lvl6pPr marL="2277085" eaLnBrk="1" hangingPunct="1">
        <a:defRPr>
          <a:latin typeface="+mn-lt"/>
          <a:ea typeface="+mn-ea"/>
          <a:cs typeface="+mn-cs"/>
        </a:defRPr>
      </a:lvl6pPr>
      <a:lvl7pPr marL="2732502" eaLnBrk="1" hangingPunct="1">
        <a:defRPr>
          <a:latin typeface="+mn-lt"/>
          <a:ea typeface="+mn-ea"/>
          <a:cs typeface="+mn-cs"/>
        </a:defRPr>
      </a:lvl7pPr>
      <a:lvl8pPr marL="3187918" eaLnBrk="1" hangingPunct="1">
        <a:defRPr>
          <a:latin typeface="+mn-lt"/>
          <a:ea typeface="+mn-ea"/>
          <a:cs typeface="+mn-cs"/>
        </a:defRPr>
      </a:lvl8pPr>
      <a:lvl9pPr marL="3643335" eaLnBrk="1" hangingPunct="1">
        <a:defRPr>
          <a:latin typeface="+mn-lt"/>
          <a:ea typeface="+mn-ea"/>
          <a:cs typeface="+mn-cs"/>
        </a:defRPr>
      </a:lvl9pPr>
    </p:bodyStyle>
    <p:otherStyle>
      <a:lvl1pPr marL="0" eaLnBrk="1" hangingPunct="1">
        <a:defRPr>
          <a:latin typeface="+mn-lt"/>
          <a:ea typeface="+mn-ea"/>
          <a:cs typeface="+mn-cs"/>
        </a:defRPr>
      </a:lvl1pPr>
      <a:lvl2pPr marL="455417" eaLnBrk="1" hangingPunct="1">
        <a:defRPr>
          <a:latin typeface="+mn-lt"/>
          <a:ea typeface="+mn-ea"/>
          <a:cs typeface="+mn-cs"/>
        </a:defRPr>
      </a:lvl2pPr>
      <a:lvl3pPr marL="910834" eaLnBrk="1" hangingPunct="1">
        <a:defRPr>
          <a:latin typeface="+mn-lt"/>
          <a:ea typeface="+mn-ea"/>
          <a:cs typeface="+mn-cs"/>
        </a:defRPr>
      </a:lvl3pPr>
      <a:lvl4pPr marL="1366251" eaLnBrk="1" hangingPunct="1">
        <a:defRPr>
          <a:latin typeface="+mn-lt"/>
          <a:ea typeface="+mn-ea"/>
          <a:cs typeface="+mn-cs"/>
        </a:defRPr>
      </a:lvl4pPr>
      <a:lvl5pPr marL="1821668" eaLnBrk="1" hangingPunct="1">
        <a:defRPr>
          <a:latin typeface="+mn-lt"/>
          <a:ea typeface="+mn-ea"/>
          <a:cs typeface="+mn-cs"/>
        </a:defRPr>
      </a:lvl5pPr>
      <a:lvl6pPr marL="2277085" eaLnBrk="1" hangingPunct="1">
        <a:defRPr>
          <a:latin typeface="+mn-lt"/>
          <a:ea typeface="+mn-ea"/>
          <a:cs typeface="+mn-cs"/>
        </a:defRPr>
      </a:lvl6pPr>
      <a:lvl7pPr marL="2732502" eaLnBrk="1" hangingPunct="1">
        <a:defRPr>
          <a:latin typeface="+mn-lt"/>
          <a:ea typeface="+mn-ea"/>
          <a:cs typeface="+mn-cs"/>
        </a:defRPr>
      </a:lvl7pPr>
      <a:lvl8pPr marL="3187918" eaLnBrk="1" hangingPunct="1">
        <a:defRPr>
          <a:latin typeface="+mn-lt"/>
          <a:ea typeface="+mn-ea"/>
          <a:cs typeface="+mn-cs"/>
        </a:defRPr>
      </a:lvl8pPr>
      <a:lvl9pPr marL="3643335"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EFEF1"/>
        </a:solidFill>
        <a:effectLst/>
      </p:bgPr>
    </p:bg>
    <p:spTree>
      <p:nvGrpSpPr>
        <p:cNvPr id="1" name=""/>
        <p:cNvGrpSpPr/>
        <p:nvPr/>
      </p:nvGrpSpPr>
      <p:grpSpPr>
        <a:xfrm>
          <a:off x="0" y="0"/>
          <a:ext cx="0" cy="0"/>
          <a:chOff x="0" y="0"/>
          <a:chExt cx="0" cy="0"/>
        </a:xfrm>
      </p:grpSpPr>
      <p:sp>
        <p:nvSpPr>
          <p:cNvPr id="2" name="Shape 0"/>
          <p:cNvSpPr/>
          <p:nvPr/>
        </p:nvSpPr>
        <p:spPr>
          <a:xfrm>
            <a:off x="2857500" y="-1866900"/>
            <a:ext cx="7239000" cy="649784"/>
          </a:xfrm>
          <a:prstGeom prst="roundRect">
            <a:avLst>
              <a:gd name="adj" fmla="val 50000"/>
            </a:avLst>
          </a:prstGeom>
          <a:solidFill>
            <a:srgbClr val="99ACFF">
              <a:alpha val="40000"/>
            </a:srgbClr>
          </a:solidFill>
          <a:ln/>
        </p:spPr>
        <p:txBody>
          <a:bodyPr/>
          <a:lstStyle/>
          <a:p>
            <a:endParaRPr lang="en-US"/>
          </a:p>
        </p:txBody>
      </p:sp>
      <p:sp>
        <p:nvSpPr>
          <p:cNvPr id="3" name="Shape 1"/>
          <p:cNvSpPr/>
          <p:nvPr/>
        </p:nvSpPr>
        <p:spPr>
          <a:xfrm>
            <a:off x="281785" y="1576387"/>
            <a:ext cx="5905500" cy="530126"/>
          </a:xfrm>
          <a:prstGeom prst="roundRect">
            <a:avLst>
              <a:gd name="adj" fmla="val 50000"/>
            </a:avLst>
          </a:prstGeom>
          <a:solidFill>
            <a:srgbClr val="F0C4E4">
              <a:alpha val="30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48008" y="410114"/>
            <a:ext cx="3119586" cy="361950"/>
          </a:xfrm>
          <a:prstGeom prst="rect">
            <a:avLst/>
          </a:prstGeom>
        </p:spPr>
      </p:pic>
      <p:sp>
        <p:nvSpPr>
          <p:cNvPr id="5" name="Text 2"/>
          <p:cNvSpPr/>
          <p:nvPr/>
        </p:nvSpPr>
        <p:spPr>
          <a:xfrm>
            <a:off x="8337585" y="434911"/>
            <a:ext cx="3363401" cy="203746"/>
          </a:xfrm>
          <a:prstGeom prst="rect">
            <a:avLst/>
          </a:prstGeom>
          <a:noFill/>
          <a:ln/>
        </p:spPr>
        <p:txBody>
          <a:bodyPr wrap="square" lIns="25400" tIns="25400" rIns="25400" bIns="25400" rtlCol="0" anchor="t">
            <a:normAutofit fontScale="92500" lnSpcReduction="10000"/>
          </a:bodyPr>
          <a:lstStyle/>
          <a:p>
            <a:pPr marL="0" indent="0" algn="r">
              <a:lnSpc>
                <a:spcPct val="145000"/>
              </a:lnSpc>
              <a:buNone/>
            </a:pPr>
            <a:r>
              <a:rPr lang="en-US" sz="900" b="1" kern="0" spc="72" dirty="0">
                <a:solidFill>
                  <a:srgbClr val="330E9A"/>
                </a:solidFill>
                <a:latin typeface="Montserrat" pitchFamily="34" charset="0"/>
                <a:ea typeface="Montserrat" pitchFamily="34" charset="-122"/>
                <a:cs typeface="Montserrat" pitchFamily="34" charset="-120"/>
              </a:rPr>
              <a:t>AN EDUCATIONAL GUIDE FOR EXPECTING MOMS</a:t>
            </a:r>
            <a:endParaRPr lang="en-US" sz="900" dirty="0"/>
          </a:p>
        </p:txBody>
      </p:sp>
      <p:sp>
        <p:nvSpPr>
          <p:cNvPr id="6" name="Text 3"/>
          <p:cNvSpPr/>
          <p:nvPr/>
        </p:nvSpPr>
        <p:spPr>
          <a:xfrm>
            <a:off x="8337584" y="653986"/>
            <a:ext cx="3363401" cy="203746"/>
          </a:xfrm>
          <a:prstGeom prst="rect">
            <a:avLst/>
          </a:prstGeom>
          <a:noFill/>
          <a:ln/>
        </p:spPr>
        <p:txBody>
          <a:bodyPr wrap="square" lIns="25400" tIns="25400" rIns="25400" bIns="25400" rtlCol="0" anchor="t">
            <a:normAutofit fontScale="92500" lnSpcReduction="10000"/>
          </a:bodyPr>
          <a:lstStyle/>
          <a:p>
            <a:pPr marL="0" indent="0" algn="r">
              <a:lnSpc>
                <a:spcPct val="145000"/>
              </a:lnSpc>
              <a:buNone/>
            </a:pPr>
            <a:r>
              <a:rPr lang="en-US" sz="900" dirty="0">
                <a:solidFill>
                  <a:srgbClr val="666666"/>
                </a:solidFill>
                <a:latin typeface="Montserrat" pitchFamily="34" charset="0"/>
                <a:ea typeface="Montserrat" pitchFamily="34" charset="-122"/>
                <a:cs typeface="Montserrat" pitchFamily="34" charset="-120"/>
              </a:rPr>
              <a:t>Understanding your due date</a:t>
            </a:r>
            <a:endParaRPr lang="en-US" sz="900" dirty="0"/>
          </a:p>
        </p:txBody>
      </p:sp>
      <p:sp>
        <p:nvSpPr>
          <p:cNvPr id="7" name="Text 4"/>
          <p:cNvSpPr/>
          <p:nvPr/>
        </p:nvSpPr>
        <p:spPr>
          <a:xfrm>
            <a:off x="448008" y="1655620"/>
            <a:ext cx="6081132" cy="333261"/>
          </a:xfrm>
          <a:prstGeom prst="rect">
            <a:avLst/>
          </a:prstGeom>
          <a:noFill/>
          <a:ln/>
        </p:spPr>
        <p:txBody>
          <a:bodyPr wrap="square" lIns="25400" tIns="25400" rIns="25400" bIns="25400" rtlCol="0" anchor="t">
            <a:noAutofit/>
          </a:bodyPr>
          <a:lstStyle/>
          <a:p>
            <a:pPr marL="0" indent="0" algn="l">
              <a:lnSpc>
                <a:spcPct val="145000"/>
              </a:lnSpc>
              <a:buNone/>
            </a:pPr>
            <a:r>
              <a:rPr lang="en-US" sz="1200" b="1" kern="0" spc="176" dirty="0">
                <a:solidFill>
                  <a:srgbClr val="330E9A"/>
                </a:solidFill>
                <a:latin typeface="Montserrat" pitchFamily="34" charset="0"/>
                <a:ea typeface="Montserrat" pitchFamily="34" charset="-122"/>
                <a:cs typeface="Montserrat" pitchFamily="34" charset="-120"/>
              </a:rPr>
              <a:t>✦ WHY YOUR DUE DATE MATTERS</a:t>
            </a:r>
            <a:endParaRPr lang="en-US" sz="1200" dirty="0"/>
          </a:p>
        </p:txBody>
      </p:sp>
      <p:sp>
        <p:nvSpPr>
          <p:cNvPr id="8" name="Text 5"/>
          <p:cNvSpPr/>
          <p:nvPr/>
        </p:nvSpPr>
        <p:spPr>
          <a:xfrm>
            <a:off x="448008" y="2354163"/>
            <a:ext cx="6081132" cy="1702147"/>
          </a:xfrm>
          <a:prstGeom prst="rect">
            <a:avLst/>
          </a:prstGeom>
          <a:noFill/>
          <a:ln/>
        </p:spPr>
        <p:txBody>
          <a:bodyPr wrap="square" lIns="25400" tIns="25400" rIns="25400" bIns="25400" rtlCol="0" anchor="t">
            <a:normAutofit fontScale="92500" lnSpcReduction="20000"/>
          </a:bodyPr>
          <a:lstStyle/>
          <a:p>
            <a:pPr marL="0" indent="0" algn="l">
              <a:lnSpc>
                <a:spcPct val="104000"/>
              </a:lnSpc>
              <a:buNone/>
            </a:pPr>
            <a:r>
              <a:rPr lang="en-US" sz="4200" b="1" kern="0" spc="-84" dirty="0">
                <a:solidFill>
                  <a:srgbClr val="3A0CA3"/>
                </a:solidFill>
                <a:latin typeface="DM Sans" pitchFamily="34" charset="0"/>
                <a:ea typeface="DM Sans" pitchFamily="34" charset="-122"/>
                <a:cs typeface="DM Sans" pitchFamily="34" charset="-120"/>
              </a:rPr>
              <a:t>Knowing when your baby is due shapes every step of your care.</a:t>
            </a:r>
            <a:endParaRPr lang="en-US" sz="4200" dirty="0"/>
          </a:p>
        </p:txBody>
      </p:sp>
      <p:sp>
        <p:nvSpPr>
          <p:cNvPr id="9" name="Text 6"/>
          <p:cNvSpPr/>
          <p:nvPr/>
        </p:nvSpPr>
        <p:spPr>
          <a:xfrm>
            <a:off x="514728" y="4349649"/>
            <a:ext cx="6081132" cy="1896483"/>
          </a:xfrm>
          <a:prstGeom prst="rect">
            <a:avLst/>
          </a:prstGeom>
          <a:noFill/>
          <a:ln/>
        </p:spPr>
        <p:txBody>
          <a:bodyPr wrap="square" lIns="25400" tIns="25400" rIns="25400" bIns="25400" rtlCol="0" anchor="t">
            <a:noAutofit/>
          </a:bodyPr>
          <a:lstStyle/>
          <a:p>
            <a:pPr marL="0" indent="0" algn="l">
              <a:lnSpc>
                <a:spcPct val="155000"/>
              </a:lnSpc>
              <a:buNone/>
            </a:pPr>
            <a:r>
              <a:rPr lang="en-US" sz="1600" dirty="0">
                <a:solidFill>
                  <a:srgbClr val="151515"/>
                </a:solidFill>
                <a:latin typeface="Montserrat" pitchFamily="34" charset="0"/>
                <a:ea typeface="Montserrat" pitchFamily="34" charset="-122"/>
                <a:cs typeface="Montserrat" pitchFamily="34" charset="-120"/>
              </a:rPr>
              <a:t>Your due date is more than a date on a calendar. It guides the timing of your prenatal visits, the tests your care team offers, and the choices you and your doctor make together as your pregnancy progresses.</a:t>
            </a:r>
            <a:endParaRPr lang="en-US" sz="1600" dirty="0"/>
          </a:p>
        </p:txBody>
      </p:sp>
      <p:sp>
        <p:nvSpPr>
          <p:cNvPr id="10" name="Shape 7"/>
          <p:cNvSpPr/>
          <p:nvPr/>
        </p:nvSpPr>
        <p:spPr>
          <a:xfrm>
            <a:off x="7004435" y="1567456"/>
            <a:ext cx="4373463" cy="5466755"/>
          </a:xfrm>
          <a:prstGeom prst="roundRect">
            <a:avLst>
              <a:gd name="adj" fmla="val 6098"/>
            </a:avLst>
          </a:prstGeom>
          <a:solidFill>
            <a:srgbClr val="DAE1FF"/>
          </a:solidFill>
          <a:ln/>
          <a:effectLst>
            <a:outerShdw blurRad="228600" dist="76200" dir="5400000" algn="bl" rotWithShape="0">
              <a:srgbClr val="3A0CA3">
                <a:alpha val="10000"/>
              </a:srgbClr>
            </a:outerShdw>
          </a:effectLst>
        </p:spPr>
        <p:txBody>
          <a:bodyPr/>
          <a:lstStyle/>
          <a:p>
            <a:endParaRPr lang="en-US"/>
          </a:p>
        </p:txBody>
      </p:sp>
      <p:pic>
        <p:nvPicPr>
          <p:cNvPr id="11" name="Image 1" descr="preencoded.png"/>
          <p:cNvPicPr>
            <a:picLocks noChangeAspect="1"/>
          </p:cNvPicPr>
          <p:nvPr/>
        </p:nvPicPr>
        <p:blipFill>
          <a:blip r:embed="rId4"/>
          <a:srcRect/>
          <a:stretch/>
        </p:blipFill>
        <p:spPr>
          <a:xfrm>
            <a:off x="7318427" y="1954857"/>
            <a:ext cx="4373463" cy="5466755"/>
          </a:xfrm>
          <a:prstGeom prst="rect">
            <a:avLst/>
          </a:prstGeom>
        </p:spPr>
      </p:pic>
      <p:sp>
        <p:nvSpPr>
          <p:cNvPr id="12" name="Text 8"/>
          <p:cNvSpPr/>
          <p:nvPr/>
        </p:nvSpPr>
        <p:spPr>
          <a:xfrm>
            <a:off x="730096" y="7269292"/>
            <a:ext cx="10938986" cy="335161"/>
          </a:xfrm>
          <a:prstGeom prst="rect">
            <a:avLst/>
          </a:prstGeom>
          <a:noFill/>
          <a:ln/>
        </p:spPr>
        <p:txBody>
          <a:bodyPr wrap="square" lIns="25400" tIns="25400" rIns="25400" bIns="25400" rtlCol="0" anchor="t">
            <a:normAutofit fontScale="92500" lnSpcReduction="20000"/>
          </a:bodyPr>
          <a:lstStyle/>
          <a:p>
            <a:pPr marL="0" indent="0" algn="l">
              <a:lnSpc>
                <a:spcPct val="120000"/>
              </a:lnSpc>
              <a:buNone/>
            </a:pPr>
            <a:r>
              <a:rPr lang="en-US" sz="1950" b="1" kern="0" spc="-10" dirty="0">
                <a:solidFill>
                  <a:srgbClr val="330E9A"/>
                </a:solidFill>
                <a:latin typeface="DM Sans" pitchFamily="34" charset="0"/>
                <a:ea typeface="DM Sans" pitchFamily="34" charset="-122"/>
                <a:cs typeface="DM Sans" pitchFamily="34" charset="-120"/>
              </a:rPr>
              <a:t>Four ways your due date shapes your care</a:t>
            </a:r>
            <a:endParaRPr lang="en-US" sz="1950" dirty="0"/>
          </a:p>
        </p:txBody>
      </p:sp>
      <p:sp>
        <p:nvSpPr>
          <p:cNvPr id="13" name="Shape 9"/>
          <p:cNvSpPr/>
          <p:nvPr/>
        </p:nvSpPr>
        <p:spPr>
          <a:xfrm>
            <a:off x="730096" y="7699703"/>
            <a:ext cx="5243513" cy="1883478"/>
          </a:xfrm>
          <a:prstGeom prst="roundRect">
            <a:avLst>
              <a:gd name="adj" fmla="val 11763"/>
            </a:avLst>
          </a:prstGeom>
          <a:solidFill>
            <a:srgbClr val="FEFEF1"/>
          </a:solidFill>
          <a:ln w="9525">
            <a:solidFill>
              <a:srgbClr val="3A0CA3">
                <a:alpha val="14000"/>
              </a:srgbClr>
            </a:solidFill>
            <a:prstDash val="solid"/>
          </a:ln>
        </p:spPr>
        <p:txBody>
          <a:bodyPr/>
          <a:lstStyle/>
          <a:p>
            <a:endParaRPr lang="en-US"/>
          </a:p>
        </p:txBody>
      </p:sp>
      <p:sp>
        <p:nvSpPr>
          <p:cNvPr id="14" name="Text 10"/>
          <p:cNvSpPr/>
          <p:nvPr/>
        </p:nvSpPr>
        <p:spPr>
          <a:xfrm>
            <a:off x="968221" y="7918778"/>
            <a:ext cx="4910280" cy="210741"/>
          </a:xfrm>
          <a:prstGeom prst="rect">
            <a:avLst/>
          </a:prstGeom>
          <a:noFill/>
          <a:ln/>
        </p:spPr>
        <p:txBody>
          <a:bodyPr wrap="square" lIns="25400" tIns="25400" rIns="25400" bIns="25400" rtlCol="0" anchor="t">
            <a:noAutofit/>
          </a:bodyPr>
          <a:lstStyle/>
          <a:p>
            <a:pPr marL="0" indent="0" algn="l">
              <a:lnSpc>
                <a:spcPct val="145000"/>
              </a:lnSpc>
              <a:buNone/>
            </a:pPr>
            <a:r>
              <a:rPr lang="en-US" sz="1000" b="1" kern="0" spc="150" dirty="0">
                <a:solidFill>
                  <a:srgbClr val="4355EE"/>
                </a:solidFill>
                <a:latin typeface="DM Sans" pitchFamily="34" charset="0"/>
                <a:ea typeface="DM Sans" pitchFamily="34" charset="-122"/>
                <a:cs typeface="DM Sans" pitchFamily="34" charset="-120"/>
              </a:rPr>
              <a:t>REASON 1</a:t>
            </a:r>
            <a:endParaRPr lang="en-US" sz="1000" dirty="0"/>
          </a:p>
        </p:txBody>
      </p:sp>
      <p:sp>
        <p:nvSpPr>
          <p:cNvPr id="15" name="Text 11"/>
          <p:cNvSpPr/>
          <p:nvPr/>
        </p:nvSpPr>
        <p:spPr>
          <a:xfrm>
            <a:off x="968221" y="8167619"/>
            <a:ext cx="4910280" cy="252413"/>
          </a:xfrm>
          <a:prstGeom prst="rect">
            <a:avLst/>
          </a:prstGeom>
          <a:noFill/>
          <a:ln/>
        </p:spPr>
        <p:txBody>
          <a:bodyPr wrap="square" lIns="25400" tIns="25400" rIns="25400" bIns="25400" rtlCol="0" anchor="t">
            <a:noAutofit/>
          </a:bodyPr>
          <a:lstStyle/>
          <a:p>
            <a:pPr marL="0" indent="0" algn="l">
              <a:lnSpc>
                <a:spcPct val="125000"/>
              </a:lnSpc>
              <a:buNone/>
            </a:pPr>
            <a:r>
              <a:rPr lang="en-US" sz="1600" b="1" dirty="0">
                <a:solidFill>
                  <a:srgbClr val="3A0CA3"/>
                </a:solidFill>
                <a:latin typeface="DM Sans" pitchFamily="34" charset="0"/>
                <a:ea typeface="DM Sans" pitchFamily="34" charset="-122"/>
                <a:cs typeface="DM Sans" pitchFamily="34" charset="-120"/>
              </a:rPr>
              <a:t>Timing your prenatal visits</a:t>
            </a:r>
            <a:endParaRPr lang="en-US" sz="1600" dirty="0"/>
          </a:p>
        </p:txBody>
      </p:sp>
      <p:sp>
        <p:nvSpPr>
          <p:cNvPr id="16" name="Text 12"/>
          <p:cNvSpPr/>
          <p:nvPr/>
        </p:nvSpPr>
        <p:spPr>
          <a:xfrm>
            <a:off x="968221" y="8458132"/>
            <a:ext cx="4910280" cy="680145"/>
          </a:xfrm>
          <a:prstGeom prst="rect">
            <a:avLst/>
          </a:prstGeom>
          <a:noFill/>
          <a:ln/>
        </p:spPr>
        <p:txBody>
          <a:bodyPr wrap="square" lIns="25400" tIns="25400" rIns="25400" bIns="25400" rtlCol="0" anchor="t">
            <a:noAutofit/>
          </a:bodyPr>
          <a:lstStyle/>
          <a:p>
            <a:pPr marL="0" indent="0" algn="l">
              <a:lnSpc>
                <a:spcPct val="155000"/>
              </a:lnSpc>
              <a:buNone/>
            </a:pPr>
            <a:r>
              <a:rPr lang="en-US" sz="1200" dirty="0">
                <a:solidFill>
                  <a:srgbClr val="151515"/>
                </a:solidFill>
                <a:latin typeface="Montserrat" pitchFamily="34" charset="0"/>
                <a:ea typeface="Montserrat" pitchFamily="34" charset="-122"/>
                <a:cs typeface="Montserrat" pitchFamily="34" charset="-120"/>
              </a:rPr>
              <a:t>Different visits, tests, and screenings happen at specific weeks of pregnancy. A clear due date helps your care team plan each one at the right time.</a:t>
            </a:r>
            <a:endParaRPr lang="en-US" sz="1200" dirty="0"/>
          </a:p>
        </p:txBody>
      </p:sp>
      <p:sp>
        <p:nvSpPr>
          <p:cNvPr id="17" name="Shape 13"/>
          <p:cNvSpPr/>
          <p:nvPr/>
        </p:nvSpPr>
        <p:spPr>
          <a:xfrm>
            <a:off x="6106959" y="7699703"/>
            <a:ext cx="5243513" cy="1883478"/>
          </a:xfrm>
          <a:prstGeom prst="roundRect">
            <a:avLst>
              <a:gd name="adj" fmla="val 11763"/>
            </a:avLst>
          </a:prstGeom>
          <a:solidFill>
            <a:srgbClr val="FEFEF1"/>
          </a:solidFill>
          <a:ln w="9525">
            <a:solidFill>
              <a:srgbClr val="3A0CA3">
                <a:alpha val="14000"/>
              </a:srgbClr>
            </a:solidFill>
            <a:prstDash val="solid"/>
          </a:ln>
        </p:spPr>
        <p:txBody>
          <a:bodyPr/>
          <a:lstStyle/>
          <a:p>
            <a:endParaRPr lang="en-US"/>
          </a:p>
        </p:txBody>
      </p:sp>
      <p:sp>
        <p:nvSpPr>
          <p:cNvPr id="18" name="Text 14"/>
          <p:cNvSpPr/>
          <p:nvPr/>
        </p:nvSpPr>
        <p:spPr>
          <a:xfrm>
            <a:off x="6345084" y="7918778"/>
            <a:ext cx="4910280" cy="210741"/>
          </a:xfrm>
          <a:prstGeom prst="rect">
            <a:avLst/>
          </a:prstGeom>
          <a:noFill/>
          <a:ln/>
        </p:spPr>
        <p:txBody>
          <a:bodyPr wrap="square" lIns="25400" tIns="25400" rIns="25400" bIns="25400" rtlCol="0" anchor="t">
            <a:noAutofit/>
          </a:bodyPr>
          <a:lstStyle/>
          <a:p>
            <a:pPr marL="0" indent="0" algn="l">
              <a:lnSpc>
                <a:spcPct val="145000"/>
              </a:lnSpc>
              <a:buNone/>
            </a:pPr>
            <a:r>
              <a:rPr lang="en-US" sz="1000" b="1" kern="0" spc="150" dirty="0">
                <a:solidFill>
                  <a:srgbClr val="4355EE"/>
                </a:solidFill>
                <a:latin typeface="DM Sans" pitchFamily="34" charset="0"/>
                <a:ea typeface="DM Sans" pitchFamily="34" charset="-122"/>
                <a:cs typeface="DM Sans" pitchFamily="34" charset="-120"/>
              </a:rPr>
              <a:t>REASON 2</a:t>
            </a:r>
            <a:endParaRPr lang="en-US" sz="1000" dirty="0"/>
          </a:p>
        </p:txBody>
      </p:sp>
      <p:sp>
        <p:nvSpPr>
          <p:cNvPr id="19" name="Text 15"/>
          <p:cNvSpPr/>
          <p:nvPr/>
        </p:nvSpPr>
        <p:spPr>
          <a:xfrm>
            <a:off x="6345084" y="8167619"/>
            <a:ext cx="4910280" cy="252413"/>
          </a:xfrm>
          <a:prstGeom prst="rect">
            <a:avLst/>
          </a:prstGeom>
          <a:noFill/>
          <a:ln/>
        </p:spPr>
        <p:txBody>
          <a:bodyPr wrap="square" lIns="25400" tIns="25400" rIns="25400" bIns="25400" rtlCol="0" anchor="t">
            <a:noAutofit/>
          </a:bodyPr>
          <a:lstStyle/>
          <a:p>
            <a:pPr marL="0" indent="0" algn="l">
              <a:lnSpc>
                <a:spcPct val="125000"/>
              </a:lnSpc>
              <a:buNone/>
            </a:pPr>
            <a:r>
              <a:rPr lang="en-US" sz="1600" b="1" dirty="0">
                <a:solidFill>
                  <a:srgbClr val="3A0CA3"/>
                </a:solidFill>
                <a:latin typeface="DM Sans" pitchFamily="34" charset="0"/>
                <a:ea typeface="DM Sans" pitchFamily="34" charset="-122"/>
                <a:cs typeface="DM Sans" pitchFamily="34" charset="-120"/>
              </a:rPr>
              <a:t>Tracking your baby's growth</a:t>
            </a:r>
            <a:endParaRPr lang="en-US" sz="1600" dirty="0"/>
          </a:p>
        </p:txBody>
      </p:sp>
      <p:sp>
        <p:nvSpPr>
          <p:cNvPr id="20" name="Text 16"/>
          <p:cNvSpPr/>
          <p:nvPr/>
        </p:nvSpPr>
        <p:spPr>
          <a:xfrm>
            <a:off x="6345084" y="8458132"/>
            <a:ext cx="4910280" cy="680145"/>
          </a:xfrm>
          <a:prstGeom prst="rect">
            <a:avLst/>
          </a:prstGeom>
          <a:noFill/>
          <a:ln/>
        </p:spPr>
        <p:txBody>
          <a:bodyPr wrap="square" lIns="25400" tIns="25400" rIns="25400" bIns="25400" rtlCol="0" anchor="t">
            <a:noAutofit/>
          </a:bodyPr>
          <a:lstStyle/>
          <a:p>
            <a:pPr marL="0" indent="0" algn="l">
              <a:lnSpc>
                <a:spcPct val="155000"/>
              </a:lnSpc>
              <a:buNone/>
            </a:pPr>
            <a:r>
              <a:rPr lang="en-US" sz="1200" dirty="0">
                <a:solidFill>
                  <a:srgbClr val="151515"/>
                </a:solidFill>
                <a:latin typeface="Montserrat" pitchFamily="34" charset="0"/>
                <a:ea typeface="Montserrat" pitchFamily="34" charset="-122"/>
                <a:cs typeface="Montserrat" pitchFamily="34" charset="-120"/>
              </a:rPr>
              <a:t>Knowing how far along you are helps your doctor see whether your baby is growing as expected, and notice early if something needs a closer look.</a:t>
            </a:r>
            <a:endParaRPr lang="en-US" sz="1200" dirty="0"/>
          </a:p>
        </p:txBody>
      </p:sp>
      <p:sp>
        <p:nvSpPr>
          <p:cNvPr id="21" name="Shape 17"/>
          <p:cNvSpPr/>
          <p:nvPr/>
        </p:nvSpPr>
        <p:spPr>
          <a:xfrm>
            <a:off x="695324" y="9826914"/>
            <a:ext cx="5243513" cy="1883478"/>
          </a:xfrm>
          <a:prstGeom prst="roundRect">
            <a:avLst>
              <a:gd name="adj" fmla="val 11763"/>
            </a:avLst>
          </a:prstGeom>
          <a:solidFill>
            <a:srgbClr val="FEFEF1"/>
          </a:solidFill>
          <a:ln w="9525">
            <a:solidFill>
              <a:srgbClr val="3A0CA3">
                <a:alpha val="14000"/>
              </a:srgbClr>
            </a:solidFill>
            <a:prstDash val="solid"/>
          </a:ln>
        </p:spPr>
        <p:txBody>
          <a:bodyPr/>
          <a:lstStyle/>
          <a:p>
            <a:endParaRPr lang="en-US"/>
          </a:p>
        </p:txBody>
      </p:sp>
      <p:sp>
        <p:nvSpPr>
          <p:cNvPr id="22" name="Text 18"/>
          <p:cNvSpPr/>
          <p:nvPr/>
        </p:nvSpPr>
        <p:spPr>
          <a:xfrm>
            <a:off x="933449" y="10045989"/>
            <a:ext cx="4910280" cy="210741"/>
          </a:xfrm>
          <a:prstGeom prst="rect">
            <a:avLst/>
          </a:prstGeom>
          <a:noFill/>
          <a:ln/>
        </p:spPr>
        <p:txBody>
          <a:bodyPr wrap="square" lIns="25400" tIns="25400" rIns="25400" bIns="25400" rtlCol="0" anchor="t">
            <a:noAutofit/>
          </a:bodyPr>
          <a:lstStyle/>
          <a:p>
            <a:pPr marL="0" indent="0" algn="l">
              <a:lnSpc>
                <a:spcPct val="145000"/>
              </a:lnSpc>
              <a:buNone/>
            </a:pPr>
            <a:r>
              <a:rPr lang="en-US" sz="1000" b="1" kern="0" spc="150" dirty="0">
                <a:solidFill>
                  <a:srgbClr val="4355EE"/>
                </a:solidFill>
                <a:latin typeface="DM Sans" pitchFamily="34" charset="0"/>
                <a:ea typeface="DM Sans" pitchFamily="34" charset="-122"/>
                <a:cs typeface="DM Sans" pitchFamily="34" charset="-120"/>
              </a:rPr>
              <a:t>REASON 3</a:t>
            </a:r>
            <a:endParaRPr lang="en-US" sz="1000" dirty="0"/>
          </a:p>
        </p:txBody>
      </p:sp>
      <p:sp>
        <p:nvSpPr>
          <p:cNvPr id="23" name="Text 19"/>
          <p:cNvSpPr/>
          <p:nvPr/>
        </p:nvSpPr>
        <p:spPr>
          <a:xfrm>
            <a:off x="933449" y="10294830"/>
            <a:ext cx="4910280" cy="252413"/>
          </a:xfrm>
          <a:prstGeom prst="rect">
            <a:avLst/>
          </a:prstGeom>
          <a:noFill/>
          <a:ln/>
        </p:spPr>
        <p:txBody>
          <a:bodyPr wrap="square" lIns="25400" tIns="25400" rIns="25400" bIns="25400" rtlCol="0" anchor="t">
            <a:noAutofit/>
          </a:bodyPr>
          <a:lstStyle/>
          <a:p>
            <a:pPr marL="0" indent="0" algn="l">
              <a:lnSpc>
                <a:spcPct val="125000"/>
              </a:lnSpc>
              <a:buNone/>
            </a:pPr>
            <a:r>
              <a:rPr lang="en-US" sz="1600" b="1" dirty="0">
                <a:solidFill>
                  <a:srgbClr val="3A0CA3"/>
                </a:solidFill>
                <a:latin typeface="DM Sans" pitchFamily="34" charset="0"/>
                <a:ea typeface="DM Sans" pitchFamily="34" charset="-122"/>
                <a:cs typeface="DM Sans" pitchFamily="34" charset="-120"/>
              </a:rPr>
              <a:t>Planning a safe delivery</a:t>
            </a:r>
            <a:endParaRPr lang="en-US" sz="1600" dirty="0"/>
          </a:p>
        </p:txBody>
      </p:sp>
      <p:sp>
        <p:nvSpPr>
          <p:cNvPr id="24" name="Text 20"/>
          <p:cNvSpPr/>
          <p:nvPr/>
        </p:nvSpPr>
        <p:spPr>
          <a:xfrm>
            <a:off x="933449" y="10585342"/>
            <a:ext cx="4910280" cy="680145"/>
          </a:xfrm>
          <a:prstGeom prst="rect">
            <a:avLst/>
          </a:prstGeom>
          <a:noFill/>
          <a:ln/>
        </p:spPr>
        <p:txBody>
          <a:bodyPr wrap="square" lIns="25400" tIns="25400" rIns="25400" bIns="25400" rtlCol="0" anchor="t">
            <a:noAutofit/>
          </a:bodyPr>
          <a:lstStyle/>
          <a:p>
            <a:pPr marL="0" indent="0" algn="l">
              <a:lnSpc>
                <a:spcPct val="155000"/>
              </a:lnSpc>
              <a:buNone/>
            </a:pPr>
            <a:r>
              <a:rPr lang="en-US" sz="1200" dirty="0">
                <a:solidFill>
                  <a:srgbClr val="151515"/>
                </a:solidFill>
                <a:latin typeface="Montserrat" pitchFamily="34" charset="0"/>
                <a:ea typeface="Montserrat" pitchFamily="34" charset="-122"/>
                <a:cs typeface="Montserrat" pitchFamily="34" charset="-120"/>
              </a:rPr>
              <a:t>Your due date helps you and your care team think ahead about birth, choose the right setting, and know when to take action if labor begins early.</a:t>
            </a:r>
            <a:endParaRPr lang="en-US" sz="1200" dirty="0"/>
          </a:p>
        </p:txBody>
      </p:sp>
      <p:sp>
        <p:nvSpPr>
          <p:cNvPr id="25" name="Shape 21"/>
          <p:cNvSpPr/>
          <p:nvPr/>
        </p:nvSpPr>
        <p:spPr>
          <a:xfrm>
            <a:off x="6072187" y="9826914"/>
            <a:ext cx="5243513" cy="1883478"/>
          </a:xfrm>
          <a:prstGeom prst="roundRect">
            <a:avLst>
              <a:gd name="adj" fmla="val 11763"/>
            </a:avLst>
          </a:prstGeom>
          <a:solidFill>
            <a:srgbClr val="FEFEF1"/>
          </a:solidFill>
          <a:ln w="9525">
            <a:solidFill>
              <a:srgbClr val="3A0CA3">
                <a:alpha val="14000"/>
              </a:srgbClr>
            </a:solidFill>
            <a:prstDash val="solid"/>
          </a:ln>
        </p:spPr>
        <p:txBody>
          <a:bodyPr/>
          <a:lstStyle/>
          <a:p>
            <a:endParaRPr lang="en-US"/>
          </a:p>
        </p:txBody>
      </p:sp>
      <p:sp>
        <p:nvSpPr>
          <p:cNvPr id="26" name="Text 22"/>
          <p:cNvSpPr/>
          <p:nvPr/>
        </p:nvSpPr>
        <p:spPr>
          <a:xfrm>
            <a:off x="6310312" y="10045989"/>
            <a:ext cx="4910280" cy="210741"/>
          </a:xfrm>
          <a:prstGeom prst="rect">
            <a:avLst/>
          </a:prstGeom>
          <a:noFill/>
          <a:ln/>
        </p:spPr>
        <p:txBody>
          <a:bodyPr wrap="square" lIns="25400" tIns="25400" rIns="25400" bIns="25400" rtlCol="0" anchor="t">
            <a:noAutofit/>
          </a:bodyPr>
          <a:lstStyle/>
          <a:p>
            <a:pPr marL="0" indent="0" algn="l">
              <a:lnSpc>
                <a:spcPct val="145000"/>
              </a:lnSpc>
              <a:buNone/>
            </a:pPr>
            <a:r>
              <a:rPr lang="en-US" sz="1000" b="1" kern="0" spc="150" dirty="0">
                <a:solidFill>
                  <a:srgbClr val="4355EE"/>
                </a:solidFill>
                <a:latin typeface="DM Sans" pitchFamily="34" charset="0"/>
                <a:ea typeface="DM Sans" pitchFamily="34" charset="-122"/>
                <a:cs typeface="DM Sans" pitchFamily="34" charset="-120"/>
              </a:rPr>
              <a:t>REASON 4</a:t>
            </a:r>
            <a:endParaRPr lang="en-US" sz="1000" dirty="0"/>
          </a:p>
        </p:txBody>
      </p:sp>
      <p:sp>
        <p:nvSpPr>
          <p:cNvPr id="27" name="Text 23"/>
          <p:cNvSpPr/>
          <p:nvPr/>
        </p:nvSpPr>
        <p:spPr>
          <a:xfrm>
            <a:off x="6310312" y="10294830"/>
            <a:ext cx="4910280" cy="252413"/>
          </a:xfrm>
          <a:prstGeom prst="rect">
            <a:avLst/>
          </a:prstGeom>
          <a:noFill/>
          <a:ln/>
        </p:spPr>
        <p:txBody>
          <a:bodyPr wrap="square" lIns="25400" tIns="25400" rIns="25400" bIns="25400" rtlCol="0" anchor="t">
            <a:noAutofit/>
          </a:bodyPr>
          <a:lstStyle/>
          <a:p>
            <a:pPr marL="0" indent="0" algn="l">
              <a:lnSpc>
                <a:spcPct val="125000"/>
              </a:lnSpc>
              <a:buNone/>
            </a:pPr>
            <a:r>
              <a:rPr lang="en-US" sz="1600" b="1" dirty="0">
                <a:solidFill>
                  <a:srgbClr val="3A0CA3"/>
                </a:solidFill>
                <a:latin typeface="DM Sans" pitchFamily="34" charset="0"/>
                <a:ea typeface="DM Sans" pitchFamily="34" charset="-122"/>
                <a:cs typeface="DM Sans" pitchFamily="34" charset="-120"/>
              </a:rPr>
              <a:t>Giving you peace of mind</a:t>
            </a:r>
            <a:endParaRPr lang="en-US" sz="1600" dirty="0"/>
          </a:p>
        </p:txBody>
      </p:sp>
      <p:sp>
        <p:nvSpPr>
          <p:cNvPr id="28" name="Text 24"/>
          <p:cNvSpPr/>
          <p:nvPr/>
        </p:nvSpPr>
        <p:spPr>
          <a:xfrm>
            <a:off x="6310312" y="10585342"/>
            <a:ext cx="4910280" cy="680145"/>
          </a:xfrm>
          <a:prstGeom prst="rect">
            <a:avLst/>
          </a:prstGeom>
          <a:noFill/>
          <a:ln/>
        </p:spPr>
        <p:txBody>
          <a:bodyPr wrap="square" lIns="25400" tIns="25400" rIns="25400" bIns="25400" rtlCol="0" anchor="t">
            <a:noAutofit/>
          </a:bodyPr>
          <a:lstStyle/>
          <a:p>
            <a:pPr marL="0" indent="0" algn="l">
              <a:lnSpc>
                <a:spcPct val="155000"/>
              </a:lnSpc>
              <a:buNone/>
            </a:pPr>
            <a:r>
              <a:rPr lang="en-US" sz="1200" dirty="0">
                <a:solidFill>
                  <a:srgbClr val="151515"/>
                </a:solidFill>
                <a:latin typeface="Montserrat" pitchFamily="34" charset="0"/>
                <a:ea typeface="Montserrat" pitchFamily="34" charset="-122"/>
                <a:cs typeface="Montserrat" pitchFamily="34" charset="-120"/>
              </a:rPr>
              <a:t>A clearer picture of your pregnancy timeline can ease worry, help you prepare your home and family, and let you focus on what matters most.</a:t>
            </a:r>
            <a:endParaRPr lang="en-US" sz="1200" dirty="0"/>
          </a:p>
        </p:txBody>
      </p:sp>
      <p:sp>
        <p:nvSpPr>
          <p:cNvPr id="29" name="Shape 25"/>
          <p:cNvSpPr/>
          <p:nvPr/>
        </p:nvSpPr>
        <p:spPr>
          <a:xfrm>
            <a:off x="695325" y="12094757"/>
            <a:ext cx="10620375" cy="2106513"/>
          </a:xfrm>
          <a:prstGeom prst="roundRect">
            <a:avLst>
              <a:gd name="adj" fmla="val 10852"/>
            </a:avLst>
          </a:prstGeom>
          <a:solidFill>
            <a:srgbClr val="DAE1FF"/>
          </a:solidFill>
          <a:ln/>
        </p:spPr>
        <p:txBody>
          <a:bodyPr/>
          <a:lstStyle/>
          <a:p>
            <a:endParaRPr lang="en-US" dirty="0"/>
          </a:p>
        </p:txBody>
      </p:sp>
      <p:sp>
        <p:nvSpPr>
          <p:cNvPr id="30" name="Text 26"/>
          <p:cNvSpPr/>
          <p:nvPr/>
        </p:nvSpPr>
        <p:spPr>
          <a:xfrm>
            <a:off x="1009268" y="12292865"/>
            <a:ext cx="10311098" cy="335161"/>
          </a:xfrm>
          <a:prstGeom prst="rect">
            <a:avLst/>
          </a:prstGeom>
          <a:noFill/>
          <a:ln/>
        </p:spPr>
        <p:txBody>
          <a:bodyPr wrap="square" lIns="25400" tIns="25400" rIns="25400" bIns="25400" rtlCol="0" anchor="t">
            <a:normAutofit fontScale="92500" lnSpcReduction="20000"/>
          </a:bodyPr>
          <a:lstStyle/>
          <a:p>
            <a:pPr marL="0" indent="0" algn="l">
              <a:lnSpc>
                <a:spcPct val="120000"/>
              </a:lnSpc>
              <a:buNone/>
            </a:pPr>
            <a:r>
              <a:rPr lang="en-US" sz="1950" b="1" kern="0" spc="-10" dirty="0">
                <a:solidFill>
                  <a:srgbClr val="3A0CA3"/>
                </a:solidFill>
                <a:latin typeface="DM Sans" pitchFamily="34" charset="0"/>
                <a:ea typeface="DM Sans" pitchFamily="34" charset="-122"/>
                <a:cs typeface="DM Sans" pitchFamily="34" charset="-120"/>
              </a:rPr>
              <a:t>Why your due date can be hard to pin down</a:t>
            </a:r>
            <a:endParaRPr lang="en-US" sz="1950" dirty="0"/>
          </a:p>
        </p:txBody>
      </p:sp>
      <p:sp>
        <p:nvSpPr>
          <p:cNvPr id="31" name="Text 27"/>
          <p:cNvSpPr/>
          <p:nvPr/>
        </p:nvSpPr>
        <p:spPr>
          <a:xfrm>
            <a:off x="1009268" y="12628026"/>
            <a:ext cx="9953700" cy="1257002"/>
          </a:xfrm>
          <a:prstGeom prst="rect">
            <a:avLst/>
          </a:prstGeom>
          <a:noFill/>
          <a:ln/>
        </p:spPr>
        <p:txBody>
          <a:bodyPr wrap="square" lIns="25400" tIns="25400" rIns="25400" bIns="25400" rtlCol="0" anchor="t">
            <a:normAutofit/>
          </a:bodyPr>
          <a:lstStyle/>
          <a:p>
            <a:pPr marL="0" indent="0" algn="l">
              <a:lnSpc>
                <a:spcPct val="160000"/>
              </a:lnSpc>
              <a:buNone/>
            </a:pPr>
            <a:r>
              <a:rPr lang="en-US" sz="1200" dirty="0">
                <a:solidFill>
                  <a:srgbClr val="151515"/>
                </a:solidFill>
                <a:latin typeface="Montserrat" pitchFamily="34" charset="0"/>
                <a:ea typeface="Montserrat" pitchFamily="34" charset="-122"/>
                <a:cs typeface="Montserrat" pitchFamily="34" charset="-120"/>
              </a:rPr>
              <a:t>Doctors usually estimate a due date from the date of your last menstrual period, sometimes confirmed by an early ultrasound. But many women do not remember the exact start of their last period, have irregular cycles, or do not have an early ultrasound on record. When that happens, a clear, reliable due date can be harder to set, and your care team works with the information available to make the best estimate they can.</a:t>
            </a:r>
            <a:endParaRPr lang="en-US" sz="1200" dirty="0"/>
          </a:p>
        </p:txBody>
      </p:sp>
      <p:sp>
        <p:nvSpPr>
          <p:cNvPr id="32" name="Shape 28"/>
          <p:cNvSpPr/>
          <p:nvPr/>
        </p:nvSpPr>
        <p:spPr>
          <a:xfrm>
            <a:off x="762000" y="15154870"/>
            <a:ext cx="10620375" cy="9525"/>
          </a:xfrm>
          <a:prstGeom prst="rect">
            <a:avLst/>
          </a:prstGeom>
          <a:solidFill>
            <a:srgbClr val="3A0CA3">
              <a:alpha val="14000"/>
            </a:srgbClr>
          </a:solidFill>
          <a:ln/>
        </p:spPr>
        <p:txBody>
          <a:bodyPr/>
          <a:lstStyle/>
          <a:p>
            <a:endParaRPr lang="en-US"/>
          </a:p>
        </p:txBody>
      </p:sp>
      <p:sp>
        <p:nvSpPr>
          <p:cNvPr id="33" name="Text 29"/>
          <p:cNvSpPr/>
          <p:nvPr/>
        </p:nvSpPr>
        <p:spPr>
          <a:xfrm>
            <a:off x="762000" y="15260538"/>
            <a:ext cx="3356656" cy="188119"/>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788" dirty="0">
                <a:solidFill>
                  <a:srgbClr val="666666"/>
                </a:solidFill>
                <a:latin typeface="Montserrat" pitchFamily="34" charset="0"/>
                <a:ea typeface="Montserrat" pitchFamily="34" charset="-122"/>
                <a:cs typeface="Montserrat" pitchFamily="34" charset="-120"/>
              </a:rPr>
              <a:t>An educational resource from Ultrasound AI · Not medical advice.</a:t>
            </a:r>
            <a:endParaRPr lang="en-US" sz="788" dirty="0"/>
          </a:p>
        </p:txBody>
      </p:sp>
      <p:sp>
        <p:nvSpPr>
          <p:cNvPr id="34" name="Text 30"/>
          <p:cNvSpPr/>
          <p:nvPr/>
        </p:nvSpPr>
        <p:spPr>
          <a:xfrm>
            <a:off x="9528125" y="15259645"/>
            <a:ext cx="1930450" cy="189905"/>
          </a:xfrm>
          <a:prstGeom prst="rect">
            <a:avLst/>
          </a:prstGeom>
          <a:noFill/>
          <a:ln/>
        </p:spPr>
        <p:txBody>
          <a:bodyPr wrap="square" lIns="25400" tIns="25400" rIns="25400" bIns="25400" rtlCol="0" anchor="t">
            <a:normAutofit fontScale="92500" lnSpcReduction="20000"/>
          </a:bodyPr>
          <a:lstStyle/>
          <a:p>
            <a:pPr marL="0" indent="0" algn="l">
              <a:lnSpc>
                <a:spcPct val="145000"/>
              </a:lnSpc>
              <a:buNone/>
            </a:pPr>
            <a:r>
              <a:rPr lang="en-US" sz="825" kern="0" spc="99" dirty="0">
                <a:solidFill>
                  <a:srgbClr val="666666"/>
                </a:solidFill>
                <a:latin typeface="Montserrat" pitchFamily="34" charset="0"/>
                <a:ea typeface="Montserrat" pitchFamily="34" charset="-122"/>
                <a:cs typeface="Montserrat" pitchFamily="34" charset="-120"/>
              </a:rPr>
              <a:t>PAGE 1 OF 2 — CONTINUED →</a:t>
            </a:r>
            <a:endParaRPr lang="en-US" sz="82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EFEF1"/>
        </a:solidFill>
        <a:effectLst/>
      </p:bgPr>
    </p:bg>
    <p:spTree>
      <p:nvGrpSpPr>
        <p:cNvPr id="1" name=""/>
        <p:cNvGrpSpPr/>
        <p:nvPr/>
      </p:nvGrpSpPr>
      <p:grpSpPr>
        <a:xfrm>
          <a:off x="0" y="0"/>
          <a:ext cx="0" cy="0"/>
          <a:chOff x="0" y="0"/>
          <a:chExt cx="0" cy="0"/>
        </a:xfrm>
      </p:grpSpPr>
      <p:pic>
        <p:nvPicPr>
          <p:cNvPr id="4" name="Image 0" descr="preencoded.png"/>
          <p:cNvPicPr>
            <a:picLocks noChangeAspect="1"/>
          </p:cNvPicPr>
          <p:nvPr/>
        </p:nvPicPr>
        <p:blipFill>
          <a:blip r:embed="rId3"/>
          <a:stretch>
            <a:fillRect/>
          </a:stretch>
        </p:blipFill>
        <p:spPr>
          <a:xfrm>
            <a:off x="496529" y="501207"/>
            <a:ext cx="3119586" cy="361950"/>
          </a:xfrm>
          <a:prstGeom prst="rect">
            <a:avLst/>
          </a:prstGeom>
        </p:spPr>
      </p:pic>
      <p:sp>
        <p:nvSpPr>
          <p:cNvPr id="5" name="Text 2"/>
          <p:cNvSpPr/>
          <p:nvPr/>
        </p:nvSpPr>
        <p:spPr>
          <a:xfrm>
            <a:off x="8176903" y="394195"/>
            <a:ext cx="3362941" cy="203746"/>
          </a:xfrm>
          <a:prstGeom prst="rect">
            <a:avLst/>
          </a:prstGeom>
          <a:noFill/>
          <a:ln/>
        </p:spPr>
        <p:txBody>
          <a:bodyPr wrap="square" lIns="25400" tIns="25400" rIns="25400" bIns="25400" rtlCol="0" anchor="t">
            <a:normAutofit fontScale="92500" lnSpcReduction="10000"/>
          </a:bodyPr>
          <a:lstStyle/>
          <a:p>
            <a:pPr marL="0" indent="0" algn="r">
              <a:lnSpc>
                <a:spcPct val="145000"/>
              </a:lnSpc>
              <a:buNone/>
            </a:pPr>
            <a:r>
              <a:rPr lang="en-US" sz="900" b="1" kern="0" spc="72" dirty="0">
                <a:solidFill>
                  <a:srgbClr val="330E9A"/>
                </a:solidFill>
                <a:latin typeface="Montserrat" pitchFamily="34" charset="0"/>
                <a:ea typeface="Montserrat" pitchFamily="34" charset="-122"/>
                <a:cs typeface="Montserrat" pitchFamily="34" charset="-120"/>
              </a:rPr>
              <a:t>AN EDUCATIONAL GUIDE FOR EXPECTING MOMS</a:t>
            </a:r>
            <a:endParaRPr lang="en-US" sz="900" dirty="0"/>
          </a:p>
        </p:txBody>
      </p:sp>
      <p:sp>
        <p:nvSpPr>
          <p:cNvPr id="6" name="Text 3"/>
          <p:cNvSpPr/>
          <p:nvPr/>
        </p:nvSpPr>
        <p:spPr>
          <a:xfrm>
            <a:off x="8128204" y="659520"/>
            <a:ext cx="3362941" cy="203746"/>
          </a:xfrm>
          <a:prstGeom prst="rect">
            <a:avLst/>
          </a:prstGeom>
          <a:noFill/>
          <a:ln/>
        </p:spPr>
        <p:txBody>
          <a:bodyPr wrap="square" lIns="25400" tIns="25400" rIns="25400" bIns="25400" rtlCol="0" anchor="t">
            <a:normAutofit fontScale="92500" lnSpcReduction="10000"/>
          </a:bodyPr>
          <a:lstStyle/>
          <a:p>
            <a:pPr marL="0" indent="0" algn="r">
              <a:lnSpc>
                <a:spcPct val="145000"/>
              </a:lnSpc>
              <a:buNone/>
            </a:pPr>
            <a:r>
              <a:rPr lang="en-US" sz="900" dirty="0">
                <a:solidFill>
                  <a:srgbClr val="666666"/>
                </a:solidFill>
                <a:latin typeface="Montserrat" pitchFamily="34" charset="0"/>
                <a:ea typeface="Montserrat" pitchFamily="34" charset="-122"/>
                <a:cs typeface="Montserrat" pitchFamily="34" charset="-120"/>
              </a:rPr>
              <a:t>Understanding your due date</a:t>
            </a:r>
            <a:endParaRPr lang="en-US" sz="900" dirty="0"/>
          </a:p>
        </p:txBody>
      </p:sp>
      <p:sp>
        <p:nvSpPr>
          <p:cNvPr id="7" name="Text 4"/>
          <p:cNvSpPr/>
          <p:nvPr/>
        </p:nvSpPr>
        <p:spPr>
          <a:xfrm>
            <a:off x="536020" y="1193165"/>
            <a:ext cx="10938986" cy="335161"/>
          </a:xfrm>
          <a:prstGeom prst="rect">
            <a:avLst/>
          </a:prstGeom>
          <a:noFill/>
          <a:ln/>
        </p:spPr>
        <p:txBody>
          <a:bodyPr wrap="square" lIns="25400" tIns="25400" rIns="25400" bIns="25400" rtlCol="0" anchor="t">
            <a:noAutofit/>
          </a:bodyPr>
          <a:lstStyle/>
          <a:p>
            <a:pPr marL="0" indent="0" algn="l">
              <a:lnSpc>
                <a:spcPct val="120000"/>
              </a:lnSpc>
              <a:buNone/>
            </a:pPr>
            <a:r>
              <a:rPr lang="en-US" b="1" kern="0" spc="-10" dirty="0">
                <a:solidFill>
                  <a:srgbClr val="330E9A"/>
                </a:solidFill>
                <a:latin typeface="DM Sans" pitchFamily="34" charset="0"/>
                <a:ea typeface="DM Sans" pitchFamily="34" charset="-122"/>
                <a:cs typeface="DM Sans" pitchFamily="34" charset="-120"/>
              </a:rPr>
              <a:t>Why a more accurate due date matters</a:t>
            </a:r>
            <a:endParaRPr lang="en-US" dirty="0"/>
          </a:p>
        </p:txBody>
      </p:sp>
      <p:sp>
        <p:nvSpPr>
          <p:cNvPr id="8" name="Text 5"/>
          <p:cNvSpPr/>
          <p:nvPr/>
        </p:nvSpPr>
        <p:spPr>
          <a:xfrm>
            <a:off x="536020" y="1643295"/>
            <a:ext cx="10846206" cy="1014784"/>
          </a:xfrm>
          <a:prstGeom prst="rect">
            <a:avLst/>
          </a:prstGeom>
          <a:noFill/>
          <a:ln/>
        </p:spPr>
        <p:txBody>
          <a:bodyPr wrap="square" lIns="25400" tIns="25400" rIns="25400" bIns="25400" rtlCol="0" anchor="t">
            <a:noAutofit/>
          </a:bodyPr>
          <a:lstStyle/>
          <a:p>
            <a:pPr marL="0" indent="0" algn="l">
              <a:lnSpc>
                <a:spcPct val="160000"/>
              </a:lnSpc>
              <a:buNone/>
            </a:pPr>
            <a:r>
              <a:rPr lang="en-US" sz="1200" dirty="0">
                <a:solidFill>
                  <a:srgbClr val="151515"/>
                </a:solidFill>
                <a:latin typeface="Montserrat" pitchFamily="34" charset="0"/>
                <a:ea typeface="Montserrat" pitchFamily="34" charset="-122"/>
                <a:cs typeface="Montserrat" pitchFamily="34" charset="-120"/>
              </a:rPr>
              <a:t>Good due-date information is one of the most important pieces of a healthy pregnancy. When your care team has a clearer picture of how far along you are, they can plan more carefully, watch for things at the right moments, and have better conversations with you about what comes next.</a:t>
            </a:r>
            <a:endParaRPr lang="en-US" sz="1200" dirty="0"/>
          </a:p>
        </p:txBody>
      </p:sp>
      <p:sp>
        <p:nvSpPr>
          <p:cNvPr id="13" name="Shape 10"/>
          <p:cNvSpPr/>
          <p:nvPr/>
        </p:nvSpPr>
        <p:spPr>
          <a:xfrm>
            <a:off x="496529" y="2992905"/>
            <a:ext cx="3463975" cy="1667328"/>
          </a:xfrm>
          <a:prstGeom prst="roundRect">
            <a:avLst>
              <a:gd name="adj" fmla="val 11664"/>
            </a:avLst>
          </a:prstGeom>
          <a:solidFill>
            <a:srgbClr val="FEFEF1"/>
          </a:solidFill>
          <a:ln w="9525">
            <a:solidFill>
              <a:srgbClr val="3A0CA3">
                <a:alpha val="14000"/>
              </a:srgbClr>
            </a:solidFill>
            <a:prstDash val="solid"/>
          </a:ln>
        </p:spPr>
        <p:txBody>
          <a:bodyPr/>
          <a:lstStyle/>
          <a:p>
            <a:endParaRPr lang="en-US"/>
          </a:p>
        </p:txBody>
      </p:sp>
      <p:sp>
        <p:nvSpPr>
          <p:cNvPr id="14" name="Text 11"/>
          <p:cNvSpPr/>
          <p:nvPr/>
        </p:nvSpPr>
        <p:spPr>
          <a:xfrm>
            <a:off x="696554" y="3173880"/>
            <a:ext cx="3155842" cy="3810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2700" b="1" kern="0" spc="-54" dirty="0">
                <a:solidFill>
                  <a:srgbClr val="4355EE"/>
                </a:solidFill>
                <a:latin typeface="DM Sans" pitchFamily="34" charset="0"/>
                <a:ea typeface="DM Sans" pitchFamily="34" charset="-122"/>
                <a:cs typeface="DM Sans" pitchFamily="34" charset="-120"/>
              </a:rPr>
              <a:t>10.4%</a:t>
            </a:r>
            <a:endParaRPr lang="en-US" sz="2700" dirty="0"/>
          </a:p>
        </p:txBody>
      </p:sp>
      <p:sp>
        <p:nvSpPr>
          <p:cNvPr id="15" name="Text 12"/>
          <p:cNvSpPr/>
          <p:nvPr/>
        </p:nvSpPr>
        <p:spPr>
          <a:xfrm>
            <a:off x="696554" y="3592980"/>
            <a:ext cx="3155842" cy="682378"/>
          </a:xfrm>
          <a:prstGeom prst="rect">
            <a:avLst/>
          </a:prstGeom>
          <a:noFill/>
          <a:ln/>
        </p:spPr>
        <p:txBody>
          <a:bodyPr wrap="square" lIns="25400" tIns="25400" rIns="25400" bIns="25400" rtlCol="0" anchor="t">
            <a:noAutofit/>
          </a:bodyPr>
          <a:lstStyle/>
          <a:p>
            <a:pPr marL="0" indent="0" algn="l">
              <a:lnSpc>
                <a:spcPct val="140000"/>
              </a:lnSpc>
              <a:buNone/>
            </a:pPr>
            <a:r>
              <a:rPr lang="en-US" sz="1200" b="1" kern="0" dirty="0">
                <a:solidFill>
                  <a:srgbClr val="330E9A"/>
                </a:solidFill>
                <a:latin typeface="Montserrat" pitchFamily="34" charset="0"/>
                <a:ea typeface="Montserrat" pitchFamily="34" charset="-122"/>
                <a:cs typeface="Montserrat" pitchFamily="34" charset="-120"/>
              </a:rPr>
              <a:t>of U.S. babies are born early (before 37 weeks of pregnancy)</a:t>
            </a:r>
            <a:endParaRPr lang="en-US" sz="1200" dirty="0"/>
          </a:p>
        </p:txBody>
      </p:sp>
      <p:sp>
        <p:nvSpPr>
          <p:cNvPr id="16" name="Text 13"/>
          <p:cNvSpPr/>
          <p:nvPr/>
        </p:nvSpPr>
        <p:spPr>
          <a:xfrm>
            <a:off x="754422" y="4339508"/>
            <a:ext cx="3155842" cy="173087"/>
          </a:xfrm>
          <a:prstGeom prst="rect">
            <a:avLst/>
          </a:prstGeom>
          <a:noFill/>
          <a:ln/>
        </p:spPr>
        <p:txBody>
          <a:bodyPr wrap="square" lIns="25400" tIns="25400" rIns="25400" bIns="25400" rtlCol="0" anchor="t">
            <a:noAutofit/>
          </a:bodyPr>
          <a:lstStyle/>
          <a:p>
            <a:pPr marL="0" indent="0" algn="l">
              <a:lnSpc>
                <a:spcPct val="135000"/>
              </a:lnSpc>
              <a:buNone/>
            </a:pPr>
            <a:r>
              <a:rPr lang="en-US" sz="800" b="1" kern="0" dirty="0">
                <a:solidFill>
                  <a:srgbClr val="666666"/>
                </a:solidFill>
                <a:latin typeface="DM Sans" pitchFamily="34" charset="0"/>
                <a:ea typeface="DM Sans" pitchFamily="34" charset="-122"/>
                <a:cs typeface="DM Sans" pitchFamily="34" charset="-120"/>
              </a:rPr>
              <a:t>CDC, 2023</a:t>
            </a:r>
            <a:endParaRPr lang="en-US" sz="800" dirty="0"/>
          </a:p>
        </p:txBody>
      </p:sp>
      <p:sp>
        <p:nvSpPr>
          <p:cNvPr id="17" name="Shape 14"/>
          <p:cNvSpPr/>
          <p:nvPr/>
        </p:nvSpPr>
        <p:spPr>
          <a:xfrm>
            <a:off x="4110289" y="2993678"/>
            <a:ext cx="3463826" cy="1667328"/>
          </a:xfrm>
          <a:prstGeom prst="roundRect">
            <a:avLst>
              <a:gd name="adj" fmla="val 11664"/>
            </a:avLst>
          </a:prstGeom>
          <a:solidFill>
            <a:srgbClr val="FEFEF1"/>
          </a:solidFill>
          <a:ln w="9525">
            <a:solidFill>
              <a:srgbClr val="3A0CA3">
                <a:alpha val="14000"/>
              </a:srgbClr>
            </a:solidFill>
            <a:prstDash val="solid"/>
          </a:ln>
        </p:spPr>
        <p:txBody>
          <a:bodyPr/>
          <a:lstStyle/>
          <a:p>
            <a:endParaRPr lang="en-US"/>
          </a:p>
        </p:txBody>
      </p:sp>
      <p:sp>
        <p:nvSpPr>
          <p:cNvPr id="18" name="Text 15"/>
          <p:cNvSpPr/>
          <p:nvPr/>
        </p:nvSpPr>
        <p:spPr>
          <a:xfrm>
            <a:off x="4310314" y="3174653"/>
            <a:ext cx="3155689" cy="3810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2700" b="1" kern="0" spc="-54" dirty="0">
                <a:solidFill>
                  <a:srgbClr val="4355EE"/>
                </a:solidFill>
                <a:latin typeface="DM Sans" pitchFamily="34" charset="0"/>
                <a:ea typeface="DM Sans" pitchFamily="34" charset="-122"/>
                <a:cs typeface="DM Sans" pitchFamily="34" charset="-120"/>
              </a:rPr>
              <a:t>Every visit</a:t>
            </a:r>
            <a:endParaRPr lang="en-US" sz="2700" dirty="0"/>
          </a:p>
        </p:txBody>
      </p:sp>
      <p:sp>
        <p:nvSpPr>
          <p:cNvPr id="19" name="Text 16"/>
          <p:cNvSpPr/>
          <p:nvPr/>
        </p:nvSpPr>
        <p:spPr>
          <a:xfrm>
            <a:off x="4287739" y="3560182"/>
            <a:ext cx="3155689" cy="810056"/>
          </a:xfrm>
          <a:prstGeom prst="rect">
            <a:avLst/>
          </a:prstGeom>
          <a:noFill/>
          <a:ln/>
        </p:spPr>
        <p:txBody>
          <a:bodyPr wrap="square" lIns="25400" tIns="25400" rIns="25400" bIns="25400" rtlCol="0" anchor="t">
            <a:noAutofit/>
          </a:bodyPr>
          <a:lstStyle/>
          <a:p>
            <a:pPr marL="0" indent="0" algn="l">
              <a:lnSpc>
                <a:spcPct val="140000"/>
              </a:lnSpc>
              <a:buNone/>
            </a:pPr>
            <a:r>
              <a:rPr lang="en-US" sz="1200" b="1" kern="0" dirty="0">
                <a:solidFill>
                  <a:srgbClr val="330E9A"/>
                </a:solidFill>
                <a:latin typeface="Montserrat" pitchFamily="34" charset="0"/>
                <a:ea typeface="Montserrat" pitchFamily="34" charset="-122"/>
                <a:cs typeface="Montserrat" pitchFamily="34" charset="-120"/>
              </a:rPr>
              <a:t>timing of tests, growth checks, and care decisions depends on your due date</a:t>
            </a:r>
            <a:endParaRPr lang="en-US" sz="1200" dirty="0"/>
          </a:p>
        </p:txBody>
      </p:sp>
      <p:sp>
        <p:nvSpPr>
          <p:cNvPr id="20" name="Text 17"/>
          <p:cNvSpPr/>
          <p:nvPr/>
        </p:nvSpPr>
        <p:spPr>
          <a:xfrm>
            <a:off x="4287738" y="4393976"/>
            <a:ext cx="3155689" cy="173087"/>
          </a:xfrm>
          <a:prstGeom prst="rect">
            <a:avLst/>
          </a:prstGeom>
          <a:noFill/>
          <a:ln/>
        </p:spPr>
        <p:txBody>
          <a:bodyPr wrap="square" lIns="25400" tIns="25400" rIns="25400" bIns="25400" rtlCol="0" anchor="t">
            <a:noAutofit/>
          </a:bodyPr>
          <a:lstStyle/>
          <a:p>
            <a:pPr marL="0" indent="0" algn="l">
              <a:lnSpc>
                <a:spcPct val="135000"/>
              </a:lnSpc>
              <a:buNone/>
            </a:pPr>
            <a:r>
              <a:rPr lang="en-US" sz="800" b="1" kern="0" dirty="0">
                <a:solidFill>
                  <a:srgbClr val="666666"/>
                </a:solidFill>
                <a:latin typeface="DM Sans" pitchFamily="34" charset="0"/>
                <a:ea typeface="DM Sans" pitchFamily="34" charset="-122"/>
                <a:cs typeface="DM Sans" pitchFamily="34" charset="-120"/>
              </a:rPr>
              <a:t>ACOG Committee Opinion No. 700, 2017</a:t>
            </a:r>
            <a:endParaRPr lang="en-US" sz="800" dirty="0"/>
          </a:p>
        </p:txBody>
      </p:sp>
      <p:sp>
        <p:nvSpPr>
          <p:cNvPr id="21" name="Shape 18"/>
          <p:cNvSpPr/>
          <p:nvPr/>
        </p:nvSpPr>
        <p:spPr>
          <a:xfrm>
            <a:off x="536020" y="5024407"/>
            <a:ext cx="10620375" cy="3061902"/>
          </a:xfrm>
          <a:prstGeom prst="roundRect">
            <a:avLst>
              <a:gd name="adj" fmla="val 8415"/>
            </a:avLst>
          </a:prstGeom>
          <a:solidFill>
            <a:srgbClr val="FEFEF1"/>
          </a:solidFill>
          <a:ln w="9525">
            <a:solidFill>
              <a:srgbClr val="3A0CA3">
                <a:alpha val="14000"/>
              </a:srgbClr>
            </a:solidFill>
            <a:prstDash val="solid"/>
          </a:ln>
        </p:spPr>
        <p:txBody>
          <a:bodyPr/>
          <a:lstStyle/>
          <a:p>
            <a:endParaRPr lang="en-US"/>
          </a:p>
        </p:txBody>
      </p:sp>
      <p:sp>
        <p:nvSpPr>
          <p:cNvPr id="22" name="Text 19"/>
          <p:cNvSpPr/>
          <p:nvPr/>
        </p:nvSpPr>
        <p:spPr>
          <a:xfrm>
            <a:off x="812245" y="5243482"/>
            <a:ext cx="5900246" cy="289471"/>
          </a:xfrm>
          <a:prstGeom prst="rect">
            <a:avLst/>
          </a:prstGeom>
          <a:noFill/>
          <a:ln/>
        </p:spPr>
        <p:txBody>
          <a:bodyPr wrap="square" lIns="25400" tIns="25400" rIns="25400" bIns="25400" rtlCol="0" anchor="t">
            <a:noAutofit/>
          </a:bodyPr>
          <a:lstStyle/>
          <a:p>
            <a:pPr marL="0" indent="0" algn="l">
              <a:lnSpc>
                <a:spcPct val="120000"/>
              </a:lnSpc>
              <a:buNone/>
            </a:pPr>
            <a:r>
              <a:rPr lang="en-US" sz="1600" b="1" kern="0" spc="-8" dirty="0">
                <a:solidFill>
                  <a:srgbClr val="330E9A"/>
                </a:solidFill>
                <a:latin typeface="DM Sans" pitchFamily="34" charset="0"/>
                <a:ea typeface="DM Sans" pitchFamily="34" charset="-122"/>
                <a:cs typeface="DM Sans" pitchFamily="34" charset="-120"/>
              </a:rPr>
              <a:t>How technology is helping</a:t>
            </a:r>
            <a:endParaRPr lang="en-US" sz="1600" dirty="0"/>
          </a:p>
        </p:txBody>
      </p:sp>
      <p:sp>
        <p:nvSpPr>
          <p:cNvPr id="23" name="Text 20"/>
          <p:cNvSpPr/>
          <p:nvPr/>
        </p:nvSpPr>
        <p:spPr>
          <a:xfrm>
            <a:off x="812244" y="5571053"/>
            <a:ext cx="6380837" cy="2401128"/>
          </a:xfrm>
          <a:prstGeom prst="rect">
            <a:avLst/>
          </a:prstGeom>
          <a:noFill/>
          <a:ln/>
        </p:spPr>
        <p:txBody>
          <a:bodyPr wrap="square" lIns="25400" tIns="25400" rIns="25400" bIns="25400" rtlCol="0" anchor="t">
            <a:noAutofit/>
          </a:bodyPr>
          <a:lstStyle/>
          <a:p>
            <a:pPr marL="0" indent="0" algn="l">
              <a:lnSpc>
                <a:spcPct val="155000"/>
              </a:lnSpc>
              <a:buNone/>
            </a:pPr>
            <a:r>
              <a:rPr lang="en-US" sz="1200" dirty="0">
                <a:solidFill>
                  <a:srgbClr val="151515"/>
                </a:solidFill>
                <a:latin typeface="Montserrat" pitchFamily="2" charset="77"/>
                <a:ea typeface="Montserrat" pitchFamily="34" charset="-122"/>
                <a:cs typeface="Montserrat" pitchFamily="34" charset="-120"/>
              </a:rPr>
              <a:t>Researchers and doctors are working on new tools that use a routine ultrasound to give more information about your pregnancy. </a:t>
            </a:r>
            <a:r>
              <a:rPr lang="en-US" sz="1200" dirty="0">
                <a:latin typeface="Montserrat" pitchFamily="2" charset="77"/>
              </a:rPr>
              <a:t>One example is software that uses your ultrasound images to help doctors better understand your pregnancy timeline. The goal is the same goal you and your doctor share: a clearer picture, so the rest of your care is built on stronger ground. </a:t>
            </a:r>
            <a:r>
              <a:rPr lang="en-US" sz="1200" b="1" i="1" dirty="0">
                <a:latin typeface="Montserrat" pitchFamily="2" charset="77"/>
              </a:rPr>
              <a:t>Ask your care team what tools they use, and what each one is for.</a:t>
            </a:r>
          </a:p>
        </p:txBody>
      </p:sp>
      <p:sp>
        <p:nvSpPr>
          <p:cNvPr id="24" name="Shape 21"/>
          <p:cNvSpPr/>
          <p:nvPr/>
        </p:nvSpPr>
        <p:spPr>
          <a:xfrm>
            <a:off x="7485022" y="5580672"/>
            <a:ext cx="3471350" cy="1085255"/>
          </a:xfrm>
          <a:prstGeom prst="roundRect">
            <a:avLst>
              <a:gd name="adj" fmla="val 14043"/>
            </a:avLst>
          </a:prstGeom>
          <a:solidFill>
            <a:srgbClr val="DAE2FF"/>
          </a:solidFill>
          <a:ln/>
        </p:spPr>
        <p:txBody>
          <a:bodyPr/>
          <a:lstStyle/>
          <a:p>
            <a:endParaRPr lang="en-US"/>
          </a:p>
        </p:txBody>
      </p:sp>
      <p:sp>
        <p:nvSpPr>
          <p:cNvPr id="26" name="Text 23"/>
          <p:cNvSpPr/>
          <p:nvPr/>
        </p:nvSpPr>
        <p:spPr>
          <a:xfrm>
            <a:off x="6476237" y="5856126"/>
            <a:ext cx="5510078" cy="609005"/>
          </a:xfrm>
          <a:prstGeom prst="rect">
            <a:avLst/>
          </a:prstGeom>
          <a:noFill/>
          <a:ln/>
        </p:spPr>
        <p:txBody>
          <a:bodyPr wrap="square" lIns="25400" tIns="25400" rIns="25400" bIns="25400" rtlCol="0" anchor="t">
            <a:noAutofit/>
          </a:bodyPr>
          <a:lstStyle/>
          <a:p>
            <a:pPr marL="0" indent="0" algn="ctr">
              <a:lnSpc>
                <a:spcPct val="145000"/>
              </a:lnSpc>
              <a:buNone/>
            </a:pPr>
            <a:r>
              <a:rPr lang="en-US" sz="1200" b="1" kern="0" spc="132" dirty="0">
                <a:solidFill>
                  <a:srgbClr val="330E9A"/>
                </a:solidFill>
                <a:latin typeface="Montserrat" pitchFamily="34" charset="0"/>
                <a:ea typeface="Montserrat" pitchFamily="34" charset="-122"/>
                <a:cs typeface="Montserrat" pitchFamily="34" charset="-120"/>
              </a:rPr>
              <a:t>ROUTINE ULTRASOUND · </a:t>
            </a:r>
          </a:p>
          <a:p>
            <a:pPr marL="0" indent="0" algn="ctr">
              <a:lnSpc>
                <a:spcPct val="145000"/>
              </a:lnSpc>
              <a:buNone/>
            </a:pPr>
            <a:r>
              <a:rPr lang="en-US" sz="1200" b="1" kern="0" spc="132" dirty="0">
                <a:solidFill>
                  <a:srgbClr val="330E9A"/>
                </a:solidFill>
                <a:latin typeface="Montserrat" pitchFamily="34" charset="0"/>
                <a:ea typeface="Montserrat" pitchFamily="34" charset="-122"/>
                <a:cs typeface="Montserrat" pitchFamily="34" charset="-120"/>
              </a:rPr>
              <a:t>INFORMED BY SCIENCE</a:t>
            </a:r>
            <a:endParaRPr lang="en-US" sz="1200" dirty="0"/>
          </a:p>
        </p:txBody>
      </p:sp>
      <p:sp>
        <p:nvSpPr>
          <p:cNvPr id="27" name="Shape 24"/>
          <p:cNvSpPr/>
          <p:nvPr/>
        </p:nvSpPr>
        <p:spPr>
          <a:xfrm>
            <a:off x="536020" y="8433971"/>
            <a:ext cx="5243513" cy="3145021"/>
          </a:xfrm>
          <a:prstGeom prst="roundRect">
            <a:avLst>
              <a:gd name="adj" fmla="val 7059"/>
            </a:avLst>
          </a:prstGeom>
          <a:solidFill>
            <a:srgbClr val="FEFEF1"/>
          </a:solidFill>
          <a:ln w="9525">
            <a:solidFill>
              <a:srgbClr val="3A0CA3">
                <a:alpha val="14000"/>
              </a:srgbClr>
            </a:solidFill>
            <a:prstDash val="solid"/>
          </a:ln>
        </p:spPr>
        <p:txBody>
          <a:bodyPr/>
          <a:lstStyle/>
          <a:p>
            <a:endParaRPr lang="en-US"/>
          </a:p>
        </p:txBody>
      </p:sp>
      <p:sp>
        <p:nvSpPr>
          <p:cNvPr id="28" name="Text 25"/>
          <p:cNvSpPr/>
          <p:nvPr/>
        </p:nvSpPr>
        <p:spPr>
          <a:xfrm>
            <a:off x="812245" y="8653046"/>
            <a:ext cx="4831794" cy="243780"/>
          </a:xfrm>
          <a:prstGeom prst="rect">
            <a:avLst/>
          </a:prstGeom>
          <a:noFill/>
          <a:ln/>
        </p:spPr>
        <p:txBody>
          <a:bodyPr wrap="square" lIns="25400" tIns="25400" rIns="25400" bIns="25400" rtlCol="0" anchor="t">
            <a:noAutofit/>
          </a:bodyPr>
          <a:lstStyle/>
          <a:p>
            <a:pPr marL="0" indent="0" algn="l">
              <a:lnSpc>
                <a:spcPct val="120000"/>
              </a:lnSpc>
              <a:buNone/>
            </a:pPr>
            <a:r>
              <a:rPr lang="en-US" sz="1600" b="1" dirty="0">
                <a:solidFill>
                  <a:srgbClr val="3A0CA3"/>
                </a:solidFill>
                <a:latin typeface="DM Sans" pitchFamily="34" charset="0"/>
                <a:ea typeface="DM Sans" pitchFamily="34" charset="-122"/>
                <a:cs typeface="DM Sans" pitchFamily="34" charset="-120"/>
              </a:rPr>
              <a:t>How to be your own best partner</a:t>
            </a:r>
            <a:endParaRPr lang="en-US" sz="1600" dirty="0"/>
          </a:p>
        </p:txBody>
      </p:sp>
      <p:sp>
        <p:nvSpPr>
          <p:cNvPr id="29" name="Text 26"/>
          <p:cNvSpPr/>
          <p:nvPr/>
        </p:nvSpPr>
        <p:spPr>
          <a:xfrm>
            <a:off x="920195" y="8973026"/>
            <a:ext cx="4659313" cy="1978819"/>
          </a:xfrm>
          <a:prstGeom prst="rect">
            <a:avLst/>
          </a:prstGeom>
          <a:noFill/>
          <a:ln/>
        </p:spPr>
        <p:txBody>
          <a:bodyPr wrap="square" lIns="25400" tIns="25400" rIns="25400" bIns="25400" rtlCol="0" anchor="t">
            <a:noAutofit/>
          </a:bodyPr>
          <a:lstStyle/>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Track the start of your last period, even if you are not sure you are pregnant yet.</a:t>
            </a:r>
            <a:endParaRPr lang="en-US" sz="1200" dirty="0"/>
          </a:p>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Keep a simple record of any ultrasounds, including the date and how many weeks along you were.</a:t>
            </a:r>
            <a:endParaRPr lang="en-US" sz="1200" dirty="0"/>
          </a:p>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Bring a list of questions to each visit. Writing them down makes it easier to remember.</a:t>
            </a:r>
            <a:endParaRPr lang="en-US" sz="1200" dirty="0"/>
          </a:p>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Tell your care team about anything that has changed since your last visit, even if it seems small.</a:t>
            </a:r>
            <a:endParaRPr lang="en-US" sz="1200" dirty="0"/>
          </a:p>
        </p:txBody>
      </p:sp>
      <p:sp>
        <p:nvSpPr>
          <p:cNvPr id="30" name="Shape 27"/>
          <p:cNvSpPr/>
          <p:nvPr/>
        </p:nvSpPr>
        <p:spPr>
          <a:xfrm>
            <a:off x="5912883" y="8433971"/>
            <a:ext cx="5243513" cy="3145021"/>
          </a:xfrm>
          <a:prstGeom prst="roundRect">
            <a:avLst>
              <a:gd name="adj" fmla="val 7059"/>
            </a:avLst>
          </a:prstGeom>
          <a:solidFill>
            <a:srgbClr val="FEFEF1"/>
          </a:solidFill>
          <a:ln w="9525">
            <a:solidFill>
              <a:srgbClr val="3A0CA3">
                <a:alpha val="14000"/>
              </a:srgbClr>
            </a:solidFill>
            <a:prstDash val="solid"/>
          </a:ln>
        </p:spPr>
        <p:txBody>
          <a:bodyPr/>
          <a:lstStyle/>
          <a:p>
            <a:endParaRPr lang="en-US"/>
          </a:p>
        </p:txBody>
      </p:sp>
      <p:sp>
        <p:nvSpPr>
          <p:cNvPr id="31" name="Text 28"/>
          <p:cNvSpPr/>
          <p:nvPr/>
        </p:nvSpPr>
        <p:spPr>
          <a:xfrm>
            <a:off x="6189108" y="8653046"/>
            <a:ext cx="4831794" cy="243780"/>
          </a:xfrm>
          <a:prstGeom prst="rect">
            <a:avLst/>
          </a:prstGeom>
          <a:noFill/>
          <a:ln/>
        </p:spPr>
        <p:txBody>
          <a:bodyPr wrap="square" lIns="25400" tIns="25400" rIns="25400" bIns="25400" rtlCol="0" anchor="t">
            <a:noAutofit/>
          </a:bodyPr>
          <a:lstStyle/>
          <a:p>
            <a:pPr marL="0" indent="0" algn="l">
              <a:lnSpc>
                <a:spcPct val="120000"/>
              </a:lnSpc>
              <a:buNone/>
            </a:pPr>
            <a:r>
              <a:rPr lang="en-US" sz="1600" b="1" dirty="0">
                <a:solidFill>
                  <a:srgbClr val="3A0CA3"/>
                </a:solidFill>
                <a:latin typeface="DM Sans" pitchFamily="34" charset="0"/>
                <a:ea typeface="DM Sans" pitchFamily="34" charset="-122"/>
                <a:cs typeface="DM Sans" pitchFamily="34" charset="-120"/>
              </a:rPr>
              <a:t>Good questions to ask your doctor</a:t>
            </a:r>
            <a:endParaRPr lang="en-US" sz="1600" dirty="0"/>
          </a:p>
        </p:txBody>
      </p:sp>
      <p:sp>
        <p:nvSpPr>
          <p:cNvPr id="32" name="Text 29"/>
          <p:cNvSpPr/>
          <p:nvPr/>
        </p:nvSpPr>
        <p:spPr>
          <a:xfrm>
            <a:off x="6297058" y="8973026"/>
            <a:ext cx="4659313" cy="1764804"/>
          </a:xfrm>
          <a:prstGeom prst="rect">
            <a:avLst/>
          </a:prstGeom>
          <a:noFill/>
          <a:ln/>
        </p:spPr>
        <p:txBody>
          <a:bodyPr wrap="square" lIns="25400" tIns="25400" rIns="25400" bIns="25400" rtlCol="0" anchor="t">
            <a:noAutofit/>
          </a:bodyPr>
          <a:lstStyle/>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How was my due date estimated, and how confident are we in it?</a:t>
            </a:r>
            <a:endParaRPr lang="en-US" sz="1200" dirty="0"/>
          </a:p>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What tests or check-ups are coming up, and when?</a:t>
            </a:r>
            <a:endParaRPr lang="en-US" sz="1200" dirty="0"/>
          </a:p>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Are there any tools or scans that could give us more information?</a:t>
            </a:r>
            <a:endParaRPr lang="en-US" sz="1200" dirty="0"/>
          </a:p>
          <a:p>
            <a:pPr marL="101600" indent="-101600" algn="l">
              <a:lnSpc>
                <a:spcPct val="155000"/>
              </a:lnSpc>
              <a:buSzPct val="100000"/>
              <a:buChar char="•"/>
              <a:tabLst>
                <a:tab pos="101600" algn="l"/>
              </a:tabLst>
            </a:pPr>
            <a:r>
              <a:rPr lang="en-US" sz="1200" dirty="0">
                <a:solidFill>
                  <a:srgbClr val="151515"/>
                </a:solidFill>
                <a:latin typeface="Montserrat" pitchFamily="34" charset="0"/>
                <a:ea typeface="Montserrat" pitchFamily="34" charset="-122"/>
                <a:cs typeface="Montserrat" pitchFamily="34" charset="-120"/>
              </a:rPr>
              <a:t>What signs should I watch for between visits, and when should I call?</a:t>
            </a:r>
            <a:endParaRPr lang="en-US" sz="1200" dirty="0"/>
          </a:p>
        </p:txBody>
      </p:sp>
      <p:sp>
        <p:nvSpPr>
          <p:cNvPr id="33" name="Shape 30"/>
          <p:cNvSpPr/>
          <p:nvPr/>
        </p:nvSpPr>
        <p:spPr>
          <a:xfrm>
            <a:off x="602695" y="11769492"/>
            <a:ext cx="10620375" cy="2303463"/>
          </a:xfrm>
          <a:prstGeom prst="roundRect">
            <a:avLst>
              <a:gd name="adj" fmla="val 10908"/>
            </a:avLst>
          </a:prstGeom>
          <a:solidFill>
            <a:srgbClr val="DAE1FF"/>
          </a:solidFill>
          <a:ln/>
        </p:spPr>
        <p:txBody>
          <a:bodyPr/>
          <a:lstStyle/>
          <a:p>
            <a:endParaRPr lang="en-US"/>
          </a:p>
        </p:txBody>
      </p:sp>
      <p:sp>
        <p:nvSpPr>
          <p:cNvPr id="34" name="Text 31"/>
          <p:cNvSpPr/>
          <p:nvPr/>
        </p:nvSpPr>
        <p:spPr>
          <a:xfrm>
            <a:off x="888445" y="11998092"/>
            <a:ext cx="10350341" cy="289471"/>
          </a:xfrm>
          <a:prstGeom prst="rect">
            <a:avLst/>
          </a:prstGeom>
          <a:noFill/>
          <a:ln/>
        </p:spPr>
        <p:txBody>
          <a:bodyPr wrap="square" lIns="25400" tIns="25400" rIns="25400" bIns="25400" rtlCol="0" anchor="t">
            <a:normAutofit fontScale="92500" lnSpcReduction="20000"/>
          </a:bodyPr>
          <a:lstStyle/>
          <a:p>
            <a:pPr marL="0" indent="0" algn="l">
              <a:lnSpc>
                <a:spcPct val="120000"/>
              </a:lnSpc>
              <a:buNone/>
            </a:pPr>
            <a:r>
              <a:rPr lang="en-US" sz="1650" b="1" kern="0" spc="-8" dirty="0">
                <a:solidFill>
                  <a:srgbClr val="3A0CA3"/>
                </a:solidFill>
                <a:latin typeface="DM Sans" pitchFamily="34" charset="0"/>
                <a:ea typeface="DM Sans" pitchFamily="34" charset="-122"/>
                <a:cs typeface="DM Sans" pitchFamily="34" charset="-120"/>
              </a:rPr>
              <a:t>Trusted places to learn more</a:t>
            </a:r>
            <a:endParaRPr lang="en-US" sz="1650" dirty="0"/>
          </a:p>
        </p:txBody>
      </p:sp>
      <p:sp>
        <p:nvSpPr>
          <p:cNvPr id="35" name="Text 32"/>
          <p:cNvSpPr/>
          <p:nvPr/>
        </p:nvSpPr>
        <p:spPr>
          <a:xfrm>
            <a:off x="888445" y="12234949"/>
            <a:ext cx="6782447" cy="627686"/>
          </a:xfrm>
          <a:prstGeom prst="rect">
            <a:avLst/>
          </a:prstGeom>
          <a:noFill/>
          <a:ln/>
        </p:spPr>
        <p:txBody>
          <a:bodyPr wrap="square" lIns="25400" tIns="25400" rIns="25400" bIns="25400" rtlCol="0" anchor="t">
            <a:noAutofit/>
          </a:bodyPr>
          <a:lstStyle/>
          <a:p>
            <a:pPr marL="0" indent="0" algn="l">
              <a:lnSpc>
                <a:spcPct val="160000"/>
              </a:lnSpc>
              <a:buNone/>
            </a:pPr>
            <a:r>
              <a:rPr lang="en-US" sz="1200" dirty="0">
                <a:solidFill>
                  <a:srgbClr val="151515"/>
                </a:solidFill>
                <a:latin typeface="Montserrat" pitchFamily="34" charset="0"/>
                <a:ea typeface="Montserrat" pitchFamily="34" charset="-122"/>
                <a:cs typeface="Montserrat" pitchFamily="34" charset="-120"/>
              </a:rPr>
              <a:t>For general questions about your pregnancy and your care, please talk with your doctor. These organizations also publish reliable patient information:</a:t>
            </a:r>
            <a:endParaRPr lang="en-US" sz="1200" dirty="0"/>
          </a:p>
        </p:txBody>
      </p:sp>
      <p:sp>
        <p:nvSpPr>
          <p:cNvPr id="36" name="Text 33"/>
          <p:cNvSpPr/>
          <p:nvPr/>
        </p:nvSpPr>
        <p:spPr>
          <a:xfrm>
            <a:off x="1021795" y="12862635"/>
            <a:ext cx="10216991" cy="245269"/>
          </a:xfrm>
          <a:prstGeom prst="rect">
            <a:avLst/>
          </a:prstGeom>
          <a:noFill/>
          <a:ln/>
        </p:spPr>
        <p:txBody>
          <a:bodyPr wrap="square" lIns="25400" tIns="25400" rIns="25400" bIns="25400" rtlCol="0" anchor="t">
            <a:noAutofit/>
          </a:bodyPr>
          <a:lstStyle/>
          <a:p>
            <a:pPr marL="0" indent="0" algn="l">
              <a:lnSpc>
                <a:spcPct val="150000"/>
              </a:lnSpc>
              <a:buNone/>
            </a:pPr>
            <a:r>
              <a:rPr lang="en-US" sz="1200" b="1" dirty="0">
                <a:solidFill>
                  <a:srgbClr val="330E9A"/>
                </a:solidFill>
                <a:latin typeface="Montserrat" pitchFamily="34" charset="0"/>
                <a:ea typeface="Montserrat" pitchFamily="34" charset="-122"/>
                <a:cs typeface="Montserrat" pitchFamily="34" charset="-120"/>
              </a:rPr>
              <a:t>American College of Obstetricians and Gynecologists (ACOG) </a:t>
            </a:r>
            <a:r>
              <a:rPr lang="en-US" sz="1200" dirty="0">
                <a:solidFill>
                  <a:srgbClr val="151515"/>
                </a:solidFill>
                <a:latin typeface="Montserrat" pitchFamily="34" charset="0"/>
                <a:ea typeface="Montserrat" pitchFamily="34" charset="-122"/>
                <a:cs typeface="Montserrat" pitchFamily="34" charset="-120"/>
              </a:rPr>
              <a:t>— patient resources at acog.org</a:t>
            </a:r>
            <a:endParaRPr lang="en-US" sz="1200" dirty="0"/>
          </a:p>
        </p:txBody>
      </p:sp>
      <p:sp>
        <p:nvSpPr>
          <p:cNvPr id="37" name="Text 34"/>
          <p:cNvSpPr/>
          <p:nvPr/>
        </p:nvSpPr>
        <p:spPr>
          <a:xfrm>
            <a:off x="1021795" y="13146004"/>
            <a:ext cx="10216991" cy="245269"/>
          </a:xfrm>
          <a:prstGeom prst="rect">
            <a:avLst/>
          </a:prstGeom>
          <a:noFill/>
          <a:ln/>
        </p:spPr>
        <p:txBody>
          <a:bodyPr wrap="square" lIns="25400" tIns="25400" rIns="25400" bIns="25400" rtlCol="0" anchor="t">
            <a:noAutofit/>
          </a:bodyPr>
          <a:lstStyle/>
          <a:p>
            <a:pPr marL="0" indent="0" algn="l">
              <a:lnSpc>
                <a:spcPct val="150000"/>
              </a:lnSpc>
              <a:buNone/>
            </a:pPr>
            <a:r>
              <a:rPr lang="en-US" sz="1200" b="1" dirty="0">
                <a:solidFill>
                  <a:srgbClr val="330E9A"/>
                </a:solidFill>
                <a:latin typeface="Montserrat" pitchFamily="34" charset="0"/>
                <a:ea typeface="Montserrat" pitchFamily="34" charset="-122"/>
                <a:cs typeface="Montserrat" pitchFamily="34" charset="-120"/>
              </a:rPr>
              <a:t>March of Dimes </a:t>
            </a:r>
            <a:r>
              <a:rPr lang="en-US" sz="1200" dirty="0">
                <a:solidFill>
                  <a:srgbClr val="151515"/>
                </a:solidFill>
                <a:latin typeface="Montserrat" pitchFamily="34" charset="0"/>
                <a:ea typeface="Montserrat" pitchFamily="34" charset="-122"/>
                <a:cs typeface="Montserrat" pitchFamily="34" charset="-120"/>
              </a:rPr>
              <a:t>— pregnancy, preterm birth, and newborn health at marchofdimes.org</a:t>
            </a:r>
            <a:endParaRPr lang="en-US" sz="1200" dirty="0"/>
          </a:p>
        </p:txBody>
      </p:sp>
      <p:sp>
        <p:nvSpPr>
          <p:cNvPr id="38" name="Text 35"/>
          <p:cNvSpPr/>
          <p:nvPr/>
        </p:nvSpPr>
        <p:spPr>
          <a:xfrm>
            <a:off x="1021795" y="13429372"/>
            <a:ext cx="10216991" cy="245269"/>
          </a:xfrm>
          <a:prstGeom prst="rect">
            <a:avLst/>
          </a:prstGeom>
          <a:noFill/>
          <a:ln/>
        </p:spPr>
        <p:txBody>
          <a:bodyPr wrap="square" lIns="25400" tIns="25400" rIns="25400" bIns="25400" rtlCol="0" anchor="t">
            <a:noAutofit/>
          </a:bodyPr>
          <a:lstStyle/>
          <a:p>
            <a:pPr marL="0" indent="0" algn="l">
              <a:lnSpc>
                <a:spcPct val="150000"/>
              </a:lnSpc>
              <a:buNone/>
            </a:pPr>
            <a:r>
              <a:rPr lang="en-US" sz="1200" b="1" dirty="0">
                <a:solidFill>
                  <a:srgbClr val="330E9A"/>
                </a:solidFill>
                <a:latin typeface="Montserrat" pitchFamily="34" charset="0"/>
                <a:ea typeface="Montserrat" pitchFamily="34" charset="-122"/>
                <a:cs typeface="Montserrat" pitchFamily="34" charset="-120"/>
              </a:rPr>
              <a:t>Centers for Disease Control and Prevention (CDC) </a:t>
            </a:r>
            <a:r>
              <a:rPr lang="en-US" sz="1200" dirty="0">
                <a:solidFill>
                  <a:srgbClr val="151515"/>
                </a:solidFill>
                <a:latin typeface="Montserrat" pitchFamily="34" charset="0"/>
                <a:ea typeface="Montserrat" pitchFamily="34" charset="-122"/>
                <a:cs typeface="Montserrat" pitchFamily="34" charset="-120"/>
              </a:rPr>
              <a:t>— pregnancy and maternal health at cdc.gov</a:t>
            </a:r>
            <a:endParaRPr lang="en-US" sz="1200" dirty="0"/>
          </a:p>
        </p:txBody>
      </p:sp>
      <p:sp>
        <p:nvSpPr>
          <p:cNvPr id="40" name="Text 37"/>
          <p:cNvSpPr/>
          <p:nvPr/>
        </p:nvSpPr>
        <p:spPr>
          <a:xfrm>
            <a:off x="762000" y="14501813"/>
            <a:ext cx="10938986" cy="338138"/>
          </a:xfrm>
          <a:prstGeom prst="rect">
            <a:avLst/>
          </a:prstGeom>
          <a:noFill/>
          <a:ln/>
        </p:spPr>
        <p:txBody>
          <a:bodyPr wrap="square" lIns="25400" tIns="25400" rIns="25400" bIns="25400" rtlCol="0" anchor="t">
            <a:normAutofit fontScale="92500"/>
          </a:bodyPr>
          <a:lstStyle/>
          <a:p>
            <a:pPr marL="0" indent="0" algn="l">
              <a:lnSpc>
                <a:spcPct val="150000"/>
              </a:lnSpc>
              <a:buNone/>
            </a:pPr>
            <a:r>
              <a:rPr lang="en-US" sz="788" b="1" dirty="0">
                <a:solidFill>
                  <a:srgbClr val="330E9A"/>
                </a:solidFill>
                <a:latin typeface="Montserrat" pitchFamily="34" charset="0"/>
                <a:ea typeface="Montserrat" pitchFamily="34" charset="-122"/>
                <a:cs typeface="Montserrat" pitchFamily="34" charset="-120"/>
              </a:rPr>
              <a:t>About this guide. </a:t>
            </a:r>
            <a:r>
              <a:rPr lang="en-US" sz="788" dirty="0">
                <a:solidFill>
                  <a:srgbClr val="666666"/>
                </a:solidFill>
                <a:latin typeface="Montserrat" pitchFamily="34" charset="0"/>
                <a:ea typeface="Montserrat" pitchFamily="34" charset="-122"/>
                <a:cs typeface="Montserrat" pitchFamily="34" charset="-120"/>
              </a:rPr>
              <a:t>This material is general health education for expecting moms. It is not medical advice and is not a substitute for talking with your doctor or care team. If you have questions about your pregnancy, please contact your clinic.</a:t>
            </a:r>
            <a:endParaRPr lang="en-US" sz="788" dirty="0"/>
          </a:p>
        </p:txBody>
      </p:sp>
      <p:sp>
        <p:nvSpPr>
          <p:cNvPr id="41" name="Text 38"/>
          <p:cNvSpPr/>
          <p:nvPr/>
        </p:nvSpPr>
        <p:spPr>
          <a:xfrm>
            <a:off x="762000" y="14849475"/>
            <a:ext cx="10938986" cy="338138"/>
          </a:xfrm>
          <a:prstGeom prst="rect">
            <a:avLst/>
          </a:prstGeom>
          <a:noFill/>
          <a:ln/>
        </p:spPr>
        <p:txBody>
          <a:bodyPr wrap="square" lIns="25400" tIns="25400" rIns="25400" bIns="25400" rtlCol="0" anchor="t">
            <a:normAutofit fontScale="92500"/>
          </a:bodyPr>
          <a:lstStyle/>
          <a:p>
            <a:pPr marL="0" indent="0" algn="l">
              <a:lnSpc>
                <a:spcPct val="150000"/>
              </a:lnSpc>
              <a:buNone/>
            </a:pPr>
            <a:r>
              <a:rPr lang="en-US" sz="788" dirty="0">
                <a:solidFill>
                  <a:srgbClr val="666666"/>
                </a:solidFill>
                <a:latin typeface="Montserrat" pitchFamily="34" charset="0"/>
                <a:ea typeface="Montserrat" pitchFamily="34" charset="-122"/>
                <a:cs typeface="Montserrat" pitchFamily="34" charset="-120"/>
              </a:rPr>
              <a:t>Sources include the Centers for Disease Control and Prevention (CDC), the American College of Obstetricians and Gynecologists (ACOG), and March of Dimes. Statistics are general U.S. estimates and may change over time.</a:t>
            </a:r>
            <a:endParaRPr lang="en-US" sz="788" dirty="0"/>
          </a:p>
        </p:txBody>
      </p:sp>
      <p:sp>
        <p:nvSpPr>
          <p:cNvPr id="42" name="Text 39"/>
          <p:cNvSpPr/>
          <p:nvPr/>
        </p:nvSpPr>
        <p:spPr>
          <a:xfrm>
            <a:off x="762000" y="15210234"/>
            <a:ext cx="2945984" cy="188119"/>
          </a:xfrm>
          <a:prstGeom prst="rect">
            <a:avLst/>
          </a:prstGeom>
          <a:noFill/>
          <a:ln/>
        </p:spPr>
        <p:txBody>
          <a:bodyPr wrap="square" lIns="25400" tIns="25400" rIns="25400" bIns="25400" rtlCol="0" anchor="t">
            <a:normAutofit fontScale="92500" lnSpcReduction="10000"/>
          </a:bodyPr>
          <a:lstStyle/>
          <a:p>
            <a:pPr marL="0" indent="0" algn="l">
              <a:lnSpc>
                <a:spcPct val="150000"/>
              </a:lnSpc>
              <a:buNone/>
            </a:pPr>
            <a:r>
              <a:rPr lang="en-US" sz="788" dirty="0">
                <a:solidFill>
                  <a:srgbClr val="666666"/>
                </a:solidFill>
                <a:latin typeface="Montserrat" pitchFamily="34" charset="0"/>
                <a:ea typeface="Montserrat" pitchFamily="34" charset="-122"/>
                <a:cs typeface="Montserrat" pitchFamily="34" charset="-120"/>
              </a:rPr>
              <a:t>Ultrasound AI, Inc. · Greenwood Village, CO · ultrasound.ai</a:t>
            </a:r>
            <a:endParaRPr lang="en-US" sz="788" dirty="0"/>
          </a:p>
        </p:txBody>
      </p:sp>
      <p:sp>
        <p:nvSpPr>
          <p:cNvPr id="43" name="Text 40"/>
          <p:cNvSpPr/>
          <p:nvPr/>
        </p:nvSpPr>
        <p:spPr>
          <a:xfrm>
            <a:off x="10592544" y="15206662"/>
            <a:ext cx="866031" cy="195263"/>
          </a:xfrm>
          <a:prstGeom prst="rect">
            <a:avLst/>
          </a:prstGeom>
          <a:noFill/>
          <a:ln/>
        </p:spPr>
        <p:txBody>
          <a:bodyPr wrap="square" lIns="25400" tIns="25400" rIns="25400" bIns="25400" rtlCol="0" anchor="t">
            <a:normAutofit fontScale="92500" lnSpcReduction="20000"/>
          </a:bodyPr>
          <a:lstStyle/>
          <a:p>
            <a:pPr marL="0" indent="0" algn="l">
              <a:lnSpc>
                <a:spcPct val="150000"/>
              </a:lnSpc>
              <a:buNone/>
            </a:pPr>
            <a:r>
              <a:rPr lang="en-US" sz="825" kern="0" spc="99" dirty="0">
                <a:solidFill>
                  <a:srgbClr val="666666"/>
                </a:solidFill>
                <a:latin typeface="Montserrat" pitchFamily="34" charset="0"/>
                <a:ea typeface="Montserrat" pitchFamily="34" charset="-122"/>
                <a:cs typeface="Montserrat" pitchFamily="34" charset="-120"/>
              </a:rPr>
              <a:t>PAGE 2 OF 2</a:t>
            </a:r>
            <a:endParaRPr lang="en-US" sz="825" dirty="0"/>
          </a:p>
        </p:txBody>
      </p:sp>
      <p:sp>
        <p:nvSpPr>
          <p:cNvPr id="2" name="Shape 14">
            <a:extLst>
              <a:ext uri="{FF2B5EF4-FFF2-40B4-BE49-F238E27FC236}">
                <a16:creationId xmlns:a16="http://schemas.microsoft.com/office/drawing/2014/main" id="{BCC75F61-2F86-D911-7BFA-F837C322C2F0}"/>
              </a:ext>
            </a:extLst>
          </p:cNvPr>
          <p:cNvSpPr/>
          <p:nvPr/>
        </p:nvSpPr>
        <p:spPr>
          <a:xfrm>
            <a:off x="7759244" y="2988578"/>
            <a:ext cx="3463826" cy="1667328"/>
          </a:xfrm>
          <a:prstGeom prst="roundRect">
            <a:avLst>
              <a:gd name="adj" fmla="val 11664"/>
            </a:avLst>
          </a:prstGeom>
          <a:solidFill>
            <a:srgbClr val="FEFEF1"/>
          </a:solidFill>
          <a:ln w="9525">
            <a:solidFill>
              <a:srgbClr val="3A0CA3">
                <a:alpha val="14000"/>
              </a:srgbClr>
            </a:solidFill>
            <a:prstDash val="solid"/>
          </a:ln>
        </p:spPr>
        <p:txBody>
          <a:bodyPr/>
          <a:lstStyle/>
          <a:p>
            <a:endParaRPr lang="en-US"/>
          </a:p>
        </p:txBody>
      </p:sp>
      <p:sp>
        <p:nvSpPr>
          <p:cNvPr id="3" name="Text 15">
            <a:extLst>
              <a:ext uri="{FF2B5EF4-FFF2-40B4-BE49-F238E27FC236}">
                <a16:creationId xmlns:a16="http://schemas.microsoft.com/office/drawing/2014/main" id="{128ACCCF-C366-C48A-5FD1-72A506FD731B}"/>
              </a:ext>
            </a:extLst>
          </p:cNvPr>
          <p:cNvSpPr/>
          <p:nvPr/>
        </p:nvSpPr>
        <p:spPr>
          <a:xfrm>
            <a:off x="7959269" y="3169553"/>
            <a:ext cx="3155689" cy="381000"/>
          </a:xfrm>
          <a:prstGeom prst="rect">
            <a:avLst/>
          </a:prstGeom>
          <a:noFill/>
          <a:ln/>
        </p:spPr>
        <p:txBody>
          <a:bodyPr wrap="square" lIns="25400" tIns="25400" rIns="25400" bIns="25400" rtlCol="0" anchor="t">
            <a:normAutofit fontScale="92500" lnSpcReduction="20000"/>
          </a:bodyPr>
          <a:lstStyle/>
          <a:p>
            <a:pPr marL="0" indent="0" algn="l">
              <a:lnSpc>
                <a:spcPct val="100000"/>
              </a:lnSpc>
              <a:buNone/>
            </a:pPr>
            <a:r>
              <a:rPr lang="en-US" sz="2700" b="1" kern="0" spc="-54" dirty="0">
                <a:solidFill>
                  <a:srgbClr val="4355EE"/>
                </a:solidFill>
                <a:latin typeface="DM Sans" pitchFamily="34" charset="0"/>
                <a:ea typeface="DM Sans" pitchFamily="34" charset="-122"/>
                <a:cs typeface="DM Sans" pitchFamily="34" charset="-120"/>
              </a:rPr>
              <a:t>Many women</a:t>
            </a:r>
            <a:endParaRPr lang="en-US" sz="2700" dirty="0"/>
          </a:p>
        </p:txBody>
      </p:sp>
      <p:sp>
        <p:nvSpPr>
          <p:cNvPr id="25" name="Text 16">
            <a:extLst>
              <a:ext uri="{FF2B5EF4-FFF2-40B4-BE49-F238E27FC236}">
                <a16:creationId xmlns:a16="http://schemas.microsoft.com/office/drawing/2014/main" id="{13CBD9F9-A0A3-2923-1C2D-0AF2022E7D9D}"/>
              </a:ext>
            </a:extLst>
          </p:cNvPr>
          <p:cNvSpPr/>
          <p:nvPr/>
        </p:nvSpPr>
        <p:spPr>
          <a:xfrm>
            <a:off x="7936694" y="3555082"/>
            <a:ext cx="3155689" cy="810056"/>
          </a:xfrm>
          <a:prstGeom prst="rect">
            <a:avLst/>
          </a:prstGeom>
          <a:noFill/>
          <a:ln/>
        </p:spPr>
        <p:txBody>
          <a:bodyPr wrap="square" lIns="25400" tIns="25400" rIns="25400" bIns="25400" rtlCol="0" anchor="t">
            <a:noAutofit/>
          </a:bodyPr>
          <a:lstStyle/>
          <a:p>
            <a:pPr marL="0" indent="0" algn="l">
              <a:lnSpc>
                <a:spcPct val="140000"/>
              </a:lnSpc>
              <a:buNone/>
            </a:pPr>
            <a:r>
              <a:rPr lang="en-US" sz="1200" b="1" dirty="0">
                <a:solidFill>
                  <a:srgbClr val="330E9A"/>
                </a:solidFill>
                <a:latin typeface="Montserrat" pitchFamily="34" charset="0"/>
              </a:rPr>
              <a:t>are unsure of their last menstrual period, making early due date estimates unreliable</a:t>
            </a:r>
            <a:endParaRPr lang="en-US" sz="1200" dirty="0"/>
          </a:p>
        </p:txBody>
      </p:sp>
      <p:sp>
        <p:nvSpPr>
          <p:cNvPr id="39" name="Text 17">
            <a:extLst>
              <a:ext uri="{FF2B5EF4-FFF2-40B4-BE49-F238E27FC236}">
                <a16:creationId xmlns:a16="http://schemas.microsoft.com/office/drawing/2014/main" id="{028969AE-AF2D-45A8-4AE6-99C0DC4F4A5B}"/>
              </a:ext>
            </a:extLst>
          </p:cNvPr>
          <p:cNvSpPr/>
          <p:nvPr/>
        </p:nvSpPr>
        <p:spPr>
          <a:xfrm>
            <a:off x="7936693" y="4376301"/>
            <a:ext cx="3155689" cy="173087"/>
          </a:xfrm>
          <a:prstGeom prst="rect">
            <a:avLst/>
          </a:prstGeom>
          <a:noFill/>
          <a:ln/>
        </p:spPr>
        <p:txBody>
          <a:bodyPr wrap="square" lIns="25400" tIns="25400" rIns="25400" bIns="25400" rtlCol="0" anchor="t">
            <a:noAutofit/>
          </a:bodyPr>
          <a:lstStyle/>
          <a:p>
            <a:pPr marL="0" indent="0" algn="l">
              <a:lnSpc>
                <a:spcPct val="135000"/>
              </a:lnSpc>
              <a:buNone/>
            </a:pPr>
            <a:r>
              <a:rPr lang="en-US" sz="800" b="1" kern="0" dirty="0">
                <a:solidFill>
                  <a:srgbClr val="666666"/>
                </a:solidFill>
                <a:latin typeface="DM Sans" pitchFamily="34" charset="0"/>
                <a:ea typeface="DM Sans" pitchFamily="34" charset="-122"/>
                <a:cs typeface="DM Sans" pitchFamily="34" charset="-120"/>
              </a:rPr>
              <a:t>ACOG Committee Opinion No. 700, 2017</a:t>
            </a:r>
            <a:endParaRPr lang="en-US" sz="800" dirty="0"/>
          </a:p>
        </p:txBody>
      </p:sp>
    </p:spTree>
  </p:cSld>
  <p:clrMapOvr>
    <a:masterClrMapping/>
  </p:clrMapOvr>
</p:sld>
</file>

<file path=ppt/theme/theme1.xml><?xml version="1.0" encoding="utf-8"?>
<a:theme xmlns:a="http://schemas.openxmlformats.org/drawingml/2006/main" name="DE_Theme">
  <a:themeElements>
    <a:clrScheme name="BOD">
      <a:dk1>
        <a:srgbClr val="000000"/>
      </a:dk1>
      <a:lt1>
        <a:srgbClr val="FFFFFF"/>
      </a:lt1>
      <a:dk2>
        <a:srgbClr val="3A82F6"/>
      </a:dk2>
      <a:lt2>
        <a:srgbClr val="EEECE1"/>
      </a:lt2>
      <a:accent1>
        <a:srgbClr val="330E9A"/>
      </a:accent1>
      <a:accent2>
        <a:srgbClr val="485FE4"/>
      </a:accent2>
      <a:accent3>
        <a:srgbClr val="DDCCF7"/>
      </a:accent3>
      <a:accent4>
        <a:srgbClr val="7209B6"/>
      </a:accent4>
      <a:accent5>
        <a:srgbClr val="C86BE5"/>
      </a:accent5>
      <a:accent6>
        <a:srgbClr val="90438E"/>
      </a:accent6>
      <a:hlink>
        <a:srgbClr val="0000FF"/>
      </a:hlink>
      <a:folHlink>
        <a:srgbClr val="FE65C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_Theme" id="{56437F96-85D3-7B40-8881-1E81B5474B23}" vid="{27D3430B-25B8-524D-B5F6-6B043DE51604}"/>
    </a:ext>
  </a:extLst>
</a:theme>
</file>

<file path=ppt/theme/theme2.xml><?xml version="1.0" encoding="utf-8"?>
<a:theme xmlns:a="http://schemas.openxmlformats.org/drawingml/2006/main" name="BOD">
  <a:themeElements>
    <a:clrScheme name="BOD">
      <a:dk1>
        <a:srgbClr val="000000"/>
      </a:dk1>
      <a:lt1>
        <a:srgbClr val="FFFFFF"/>
      </a:lt1>
      <a:dk2>
        <a:srgbClr val="3A82F6"/>
      </a:dk2>
      <a:lt2>
        <a:srgbClr val="EEECE1"/>
      </a:lt2>
      <a:accent1>
        <a:srgbClr val="330E9A"/>
      </a:accent1>
      <a:accent2>
        <a:srgbClr val="485FE4"/>
      </a:accent2>
      <a:accent3>
        <a:srgbClr val="DDCCF7"/>
      </a:accent3>
      <a:accent4>
        <a:srgbClr val="7209B6"/>
      </a:accent4>
      <a:accent5>
        <a:srgbClr val="C86BE5"/>
      </a:accent5>
      <a:accent6>
        <a:srgbClr val="90438E"/>
      </a:accent6>
      <a:hlink>
        <a:srgbClr val="0000FF"/>
      </a:hlink>
      <a:folHlink>
        <a:srgbClr val="FE65C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OD" id="{A691DF2A-A4C6-6B45-AD26-0A0327689CE3}" vid="{A34EAAAA-9EBC-CD45-8602-7708A08BCB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DE_Theme</Template>
  <TotalTime>27</TotalTime>
  <Words>895</Words>
  <Application>Microsoft Macintosh PowerPoint</Application>
  <PresentationFormat>Custom</PresentationFormat>
  <Paragraphs>60</Paragraphs>
  <Slides>2</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Calibri</vt:lpstr>
      <vt:lpstr>DM Sans</vt:lpstr>
      <vt:lpstr>Montserrat</vt:lpstr>
      <vt:lpstr>Montserrat Medium</vt:lpstr>
      <vt:lpstr>DE_Theme</vt:lpstr>
      <vt:lpstr>BOD</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Diana Enzastiga</cp:lastModifiedBy>
  <cp:revision>7</cp:revision>
  <dcterms:created xsi:type="dcterms:W3CDTF">2026-05-27T19:46:33Z</dcterms:created>
  <dcterms:modified xsi:type="dcterms:W3CDTF">2026-05-28T18:32:28Z</dcterms:modified>
</cp:coreProperties>
</file>